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7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9" r:id="rId22"/>
    <p:sldId id="276" r:id="rId23"/>
    <p:sldId id="277" r:id="rId24"/>
    <p:sldId id="275" r:id="rId25"/>
    <p:sldId id="278" r:id="rId26"/>
    <p:sldId id="280" r:id="rId27"/>
    <p:sldId id="281" r:id="rId28"/>
    <p:sldId id="282" r:id="rId29"/>
    <p:sldId id="283" r:id="rId30"/>
    <p:sldId id="285" r:id="rId31"/>
    <p:sldId id="284" r:id="rId32"/>
    <p:sldId id="286" r:id="rId33"/>
    <p:sldId id="287" r:id="rId34"/>
    <p:sldId id="288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0B6493-994A-4EDD-BC03-A17CAAF2814C}" v="1" dt="2018-12-18T12:28:15.0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lica Cincovic" userId="e7878a0a1b1ffc43" providerId="Windows Live" clId="Web-{EAAF7312-A83C-4F3E-939E-325CE462FE67}"/>
    <pc:docChg chg="addSld modSld sldOrd">
      <pc:chgData name="Jelica Cincovic" userId="e7878a0a1b1ffc43" providerId="Windows Live" clId="Web-{EAAF7312-A83C-4F3E-939E-325CE462FE67}" dt="2018-12-18T13:00:11.522" v="184" actId="20577"/>
      <pc:docMkLst>
        <pc:docMk/>
      </pc:docMkLst>
      <pc:sldChg chg="ord">
        <pc:chgData name="Jelica Cincovic" userId="e7878a0a1b1ffc43" providerId="Windows Live" clId="Web-{EAAF7312-A83C-4F3E-939E-325CE462FE67}" dt="2018-12-18T12:55:27.771" v="0"/>
        <pc:sldMkLst>
          <pc:docMk/>
          <pc:sldMk cId="523524229" sldId="276"/>
        </pc:sldMkLst>
      </pc:sldChg>
      <pc:sldChg chg="ord">
        <pc:chgData name="Jelica Cincovic" userId="e7878a0a1b1ffc43" providerId="Windows Live" clId="Web-{EAAF7312-A83C-4F3E-939E-325CE462FE67}" dt="2018-12-18T12:55:29.583" v="1"/>
        <pc:sldMkLst>
          <pc:docMk/>
          <pc:sldMk cId="2149514374" sldId="277"/>
        </pc:sldMkLst>
      </pc:sldChg>
      <pc:sldChg chg="modSp new">
        <pc:chgData name="Jelica Cincovic" userId="e7878a0a1b1ffc43" providerId="Windows Live" clId="Web-{EAAF7312-A83C-4F3E-939E-325CE462FE67}" dt="2018-12-18T13:00:11.522" v="183" actId="20577"/>
        <pc:sldMkLst>
          <pc:docMk/>
          <pc:sldMk cId="4144153449" sldId="289"/>
        </pc:sldMkLst>
        <pc:spChg chg="mod">
          <ac:chgData name="Jelica Cincovic" userId="e7878a0a1b1ffc43" providerId="Windows Live" clId="Web-{EAAF7312-A83C-4F3E-939E-325CE462FE67}" dt="2018-12-18T12:56:16.334" v="7" actId="20577"/>
          <ac:spMkLst>
            <pc:docMk/>
            <pc:sldMk cId="4144153449" sldId="289"/>
            <ac:spMk id="2" creationId="{36569DF0-0295-4B85-BC67-10AD04FC361E}"/>
          </ac:spMkLst>
        </pc:spChg>
        <pc:spChg chg="mod">
          <ac:chgData name="Jelica Cincovic" userId="e7878a0a1b1ffc43" providerId="Windows Live" clId="Web-{EAAF7312-A83C-4F3E-939E-325CE462FE67}" dt="2018-12-18T13:00:11.522" v="183" actId="20577"/>
          <ac:spMkLst>
            <pc:docMk/>
            <pc:sldMk cId="4144153449" sldId="289"/>
            <ac:spMk id="3" creationId="{0A6A9DA9-6965-47B5-A7F0-9957791798B3}"/>
          </ac:spMkLst>
        </pc:spChg>
      </pc:sldChg>
    </pc:docChg>
  </pc:docChgLst>
  <pc:docChgLst>
    <pc:chgData name="Jelica Cincovic" userId="e7878a0a1b1ffc43" providerId="Windows Live" clId="Web-{AF0B6493-994A-4EDD-BC03-A17CAAF2814C}"/>
    <pc:docChg chg="addSld modSld">
      <pc:chgData name="Jelica Cincovic" userId="e7878a0a1b1ffc43" providerId="Windows Live" clId="Web-{AF0B6493-994A-4EDD-BC03-A17CAAF2814C}" dt="2018-12-18T12:42:09.371" v="1690" actId="20577"/>
      <pc:docMkLst>
        <pc:docMk/>
      </pc:docMkLst>
      <pc:sldChg chg="modSp">
        <pc:chgData name="Jelica Cincovic" userId="e7878a0a1b1ffc43" providerId="Windows Live" clId="Web-{AF0B6493-994A-4EDD-BC03-A17CAAF2814C}" dt="2018-12-18T11:24:14.172" v="602" actId="20577"/>
        <pc:sldMkLst>
          <pc:docMk/>
          <pc:sldMk cId="672044739" sldId="259"/>
        </pc:sldMkLst>
        <pc:spChg chg="mod">
          <ac:chgData name="Jelica Cincovic" userId="e7878a0a1b1ffc43" providerId="Windows Live" clId="Web-{AF0B6493-994A-4EDD-BC03-A17CAAF2814C}" dt="2018-12-18T11:24:14.172" v="602" actId="20577"/>
          <ac:spMkLst>
            <pc:docMk/>
            <pc:sldMk cId="672044739" sldId="259"/>
            <ac:spMk id="3" creationId="{00000000-0000-0000-0000-000000000000}"/>
          </ac:spMkLst>
        </pc:spChg>
      </pc:sldChg>
      <pc:sldChg chg="addSp modSp new">
        <pc:chgData name="Jelica Cincovic" userId="e7878a0a1b1ffc43" providerId="Windows Live" clId="Web-{AF0B6493-994A-4EDD-BC03-A17CAAF2814C}" dt="2018-12-18T10:49:31.335" v="162" actId="14100"/>
        <pc:sldMkLst>
          <pc:docMk/>
          <pc:sldMk cId="920574519" sldId="280"/>
        </pc:sldMkLst>
        <pc:spChg chg="mod">
          <ac:chgData name="Jelica Cincovic" userId="e7878a0a1b1ffc43" providerId="Windows Live" clId="Web-{AF0B6493-994A-4EDD-BC03-A17CAAF2814C}" dt="2018-12-18T10:44:22.713" v="3" actId="20577"/>
          <ac:spMkLst>
            <pc:docMk/>
            <pc:sldMk cId="920574519" sldId="280"/>
            <ac:spMk id="2" creationId="{5B220571-DEA0-480B-9450-42136F7300A1}"/>
          </ac:spMkLst>
        </pc:spChg>
        <pc:spChg chg="mod">
          <ac:chgData name="Jelica Cincovic" userId="e7878a0a1b1ffc43" providerId="Windows Live" clId="Web-{AF0B6493-994A-4EDD-BC03-A17CAAF2814C}" dt="2018-12-18T10:49:27.429" v="158" actId="20577"/>
          <ac:spMkLst>
            <pc:docMk/>
            <pc:sldMk cId="920574519" sldId="280"/>
            <ac:spMk id="3" creationId="{BFEC941D-F050-44FF-9923-008A38698A05}"/>
          </ac:spMkLst>
        </pc:spChg>
        <pc:picChg chg="add mod">
          <ac:chgData name="Jelica Cincovic" userId="e7878a0a1b1ffc43" providerId="Windows Live" clId="Web-{AF0B6493-994A-4EDD-BC03-A17CAAF2814C}" dt="2018-12-18T10:49:31.335" v="162" actId="14100"/>
          <ac:picMkLst>
            <pc:docMk/>
            <pc:sldMk cId="920574519" sldId="280"/>
            <ac:picMk id="4" creationId="{95771B21-2DD5-4DCA-815D-8345F640A590}"/>
          </ac:picMkLst>
        </pc:picChg>
      </pc:sldChg>
      <pc:sldChg chg="addSp delSp modSp new">
        <pc:chgData name="Jelica Cincovic" userId="e7878a0a1b1ffc43" providerId="Windows Live" clId="Web-{AF0B6493-994A-4EDD-BC03-A17CAAF2814C}" dt="2018-12-18T10:51:54.146" v="168" actId="14100"/>
        <pc:sldMkLst>
          <pc:docMk/>
          <pc:sldMk cId="2721477234" sldId="281"/>
        </pc:sldMkLst>
        <pc:spChg chg="del">
          <ac:chgData name="Jelica Cincovic" userId="e7878a0a1b1ffc43" providerId="Windows Live" clId="Web-{AF0B6493-994A-4EDD-BC03-A17CAAF2814C}" dt="2018-12-18T10:51:34.834" v="164"/>
          <ac:spMkLst>
            <pc:docMk/>
            <pc:sldMk cId="2721477234" sldId="281"/>
            <ac:spMk id="3" creationId="{ECC5EA2D-08D3-472A-8B12-60BE036059B1}"/>
          </ac:spMkLst>
        </pc:spChg>
        <pc:picChg chg="add mod ord">
          <ac:chgData name="Jelica Cincovic" userId="e7878a0a1b1ffc43" providerId="Windows Live" clId="Web-{AF0B6493-994A-4EDD-BC03-A17CAAF2814C}" dt="2018-12-18T10:51:54.146" v="168" actId="14100"/>
          <ac:picMkLst>
            <pc:docMk/>
            <pc:sldMk cId="2721477234" sldId="281"/>
            <ac:picMk id="4" creationId="{60FB6BD6-251B-4563-B824-7619D8A4D346}"/>
          </ac:picMkLst>
        </pc:picChg>
      </pc:sldChg>
      <pc:sldChg chg="addSp delSp modSp new">
        <pc:chgData name="Jelica Cincovic" userId="e7878a0a1b1ffc43" providerId="Windows Live" clId="Web-{AF0B6493-994A-4EDD-BC03-A17CAAF2814C}" dt="2018-12-18T11:17:51.926" v="528"/>
        <pc:sldMkLst>
          <pc:docMk/>
          <pc:sldMk cId="3578315402" sldId="282"/>
        </pc:sldMkLst>
        <pc:spChg chg="del">
          <ac:chgData name="Jelica Cincovic" userId="e7878a0a1b1ffc43" providerId="Windows Live" clId="Web-{AF0B6493-994A-4EDD-BC03-A17CAAF2814C}" dt="2018-12-18T10:56:22.612" v="170"/>
          <ac:spMkLst>
            <pc:docMk/>
            <pc:sldMk cId="3578315402" sldId="282"/>
            <ac:spMk id="3" creationId="{635F31A7-47A3-4409-B6F8-BF1CAF4BC371}"/>
          </ac:spMkLst>
        </pc:spChg>
        <pc:graphicFrameChg chg="add mod ord modGraphic">
          <ac:chgData name="Jelica Cincovic" userId="e7878a0a1b1ffc43" providerId="Windows Live" clId="Web-{AF0B6493-994A-4EDD-BC03-A17CAAF2814C}" dt="2018-12-18T11:17:51.926" v="528"/>
          <ac:graphicFrameMkLst>
            <pc:docMk/>
            <pc:sldMk cId="3578315402" sldId="282"/>
            <ac:graphicFrameMk id="5" creationId="{F6806516-25C7-4304-A1B4-FC2B22843285}"/>
          </ac:graphicFrameMkLst>
        </pc:graphicFrameChg>
      </pc:sldChg>
      <pc:sldChg chg="modSp new">
        <pc:chgData name="Jelica Cincovic" userId="e7878a0a1b1ffc43" providerId="Windows Live" clId="Web-{AF0B6493-994A-4EDD-BC03-A17CAAF2814C}" dt="2018-12-18T11:27:48.841" v="798" actId="20577"/>
        <pc:sldMkLst>
          <pc:docMk/>
          <pc:sldMk cId="3937560297" sldId="283"/>
        </pc:sldMkLst>
        <pc:spChg chg="mod">
          <ac:chgData name="Jelica Cincovic" userId="e7878a0a1b1ffc43" providerId="Windows Live" clId="Web-{AF0B6493-994A-4EDD-BC03-A17CAAF2814C}" dt="2018-12-18T11:20:20.987" v="541" actId="20577"/>
          <ac:spMkLst>
            <pc:docMk/>
            <pc:sldMk cId="3937560297" sldId="283"/>
            <ac:spMk id="2" creationId="{98A7DB16-1490-47A2-B066-65B0FC39ED64}"/>
          </ac:spMkLst>
        </pc:spChg>
        <pc:spChg chg="mod">
          <ac:chgData name="Jelica Cincovic" userId="e7878a0a1b1ffc43" providerId="Windows Live" clId="Web-{AF0B6493-994A-4EDD-BC03-A17CAAF2814C}" dt="2018-12-18T11:27:48.841" v="798" actId="20577"/>
          <ac:spMkLst>
            <pc:docMk/>
            <pc:sldMk cId="3937560297" sldId="283"/>
            <ac:spMk id="3" creationId="{F59AB37A-2B12-4EF6-81BA-5589B86909AA}"/>
          </ac:spMkLst>
        </pc:spChg>
      </pc:sldChg>
      <pc:sldChg chg="modSp new">
        <pc:chgData name="Jelica Cincovic" userId="e7878a0a1b1ffc43" providerId="Windows Live" clId="Web-{AF0B6493-994A-4EDD-BC03-A17CAAF2814C}" dt="2018-12-18T12:10:07.595" v="1360" actId="20577"/>
        <pc:sldMkLst>
          <pc:docMk/>
          <pc:sldMk cId="1184027682" sldId="284"/>
        </pc:sldMkLst>
        <pc:spChg chg="mod">
          <ac:chgData name="Jelica Cincovic" userId="e7878a0a1b1ffc43" providerId="Windows Live" clId="Web-{AF0B6493-994A-4EDD-BC03-A17CAAF2814C}" dt="2018-12-18T11:31:40.651" v="811" actId="20577"/>
          <ac:spMkLst>
            <pc:docMk/>
            <pc:sldMk cId="1184027682" sldId="284"/>
            <ac:spMk id="2" creationId="{42C1366D-02DD-4C36-BC92-01A6CBE29987}"/>
          </ac:spMkLst>
        </pc:spChg>
        <pc:spChg chg="mod">
          <ac:chgData name="Jelica Cincovic" userId="e7878a0a1b1ffc43" providerId="Windows Live" clId="Web-{AF0B6493-994A-4EDD-BC03-A17CAAF2814C}" dt="2018-12-18T12:10:07.595" v="1360" actId="20577"/>
          <ac:spMkLst>
            <pc:docMk/>
            <pc:sldMk cId="1184027682" sldId="284"/>
            <ac:spMk id="3" creationId="{D9B5035F-0B59-4D89-89B3-9E4CB4EA19A3}"/>
          </ac:spMkLst>
        </pc:spChg>
      </pc:sldChg>
      <pc:sldChg chg="addSp modSp new">
        <pc:chgData name="Jelica Cincovic" userId="e7878a0a1b1ffc43" providerId="Windows Live" clId="Web-{AF0B6493-994A-4EDD-BC03-A17CAAF2814C}" dt="2018-12-18T11:48:00.766" v="1131" actId="20577"/>
        <pc:sldMkLst>
          <pc:docMk/>
          <pc:sldMk cId="1958007094" sldId="285"/>
        </pc:sldMkLst>
        <pc:spChg chg="mod">
          <ac:chgData name="Jelica Cincovic" userId="e7878a0a1b1ffc43" providerId="Windows Live" clId="Web-{AF0B6493-994A-4EDD-BC03-A17CAAF2814C}" dt="2018-12-18T11:40:09.615" v="1056" actId="20577"/>
          <ac:spMkLst>
            <pc:docMk/>
            <pc:sldMk cId="1958007094" sldId="285"/>
            <ac:spMk id="2" creationId="{B5ECE1B7-2665-4308-AF04-E59AD717364E}"/>
          </ac:spMkLst>
        </pc:spChg>
        <pc:spChg chg="mod">
          <ac:chgData name="Jelica Cincovic" userId="e7878a0a1b1ffc43" providerId="Windows Live" clId="Web-{AF0B6493-994A-4EDD-BC03-A17CAAF2814C}" dt="2018-12-18T11:39:54.302" v="1048" actId="14100"/>
          <ac:spMkLst>
            <pc:docMk/>
            <pc:sldMk cId="1958007094" sldId="285"/>
            <ac:spMk id="3" creationId="{EF536D27-2A6F-49D0-A692-BF574956A1A1}"/>
          </ac:spMkLst>
        </pc:spChg>
        <pc:spChg chg="add mod">
          <ac:chgData name="Jelica Cincovic" userId="e7878a0a1b1ffc43" providerId="Windows Live" clId="Web-{AF0B6493-994A-4EDD-BC03-A17CAAF2814C}" dt="2018-12-18T11:40:06.474" v="1053" actId="20577"/>
          <ac:spMkLst>
            <pc:docMk/>
            <pc:sldMk cId="1958007094" sldId="285"/>
            <ac:spMk id="5" creationId="{973E1E55-3389-4B03-8F47-8AB6DFEB6539}"/>
          </ac:spMkLst>
        </pc:spChg>
        <pc:spChg chg="add mod">
          <ac:chgData name="Jelica Cincovic" userId="e7878a0a1b1ffc43" providerId="Windows Live" clId="Web-{AF0B6493-994A-4EDD-BC03-A17CAAF2814C}" dt="2018-12-18T11:48:00.766" v="1131" actId="20577"/>
          <ac:spMkLst>
            <pc:docMk/>
            <pc:sldMk cId="1958007094" sldId="285"/>
            <ac:spMk id="7" creationId="{168307E3-1EF3-43D2-ACFC-4B7439161604}"/>
          </ac:spMkLst>
        </pc:spChg>
      </pc:sldChg>
      <pc:sldChg chg="addSp modSp new">
        <pc:chgData name="Jelica Cincovic" userId="e7878a0a1b1ffc43" providerId="Windows Live" clId="Web-{AF0B6493-994A-4EDD-BC03-A17CAAF2814C}" dt="2018-12-18T12:23:37.446" v="1524" actId="14100"/>
        <pc:sldMkLst>
          <pc:docMk/>
          <pc:sldMk cId="2866982085" sldId="286"/>
        </pc:sldMkLst>
        <pc:spChg chg="mod">
          <ac:chgData name="Jelica Cincovic" userId="e7878a0a1b1ffc43" providerId="Windows Live" clId="Web-{AF0B6493-994A-4EDD-BC03-A17CAAF2814C}" dt="2018-12-18T12:10:18.017" v="1369" actId="20577"/>
          <ac:spMkLst>
            <pc:docMk/>
            <pc:sldMk cId="2866982085" sldId="286"/>
            <ac:spMk id="2" creationId="{2081D3EF-716A-4D77-8529-0487798DEA23}"/>
          </ac:spMkLst>
        </pc:spChg>
        <pc:spChg chg="mod">
          <ac:chgData name="Jelica Cincovic" userId="e7878a0a1b1ffc43" providerId="Windows Live" clId="Web-{AF0B6493-994A-4EDD-BC03-A17CAAF2814C}" dt="2018-12-18T12:23:37.446" v="1524" actId="14100"/>
          <ac:spMkLst>
            <pc:docMk/>
            <pc:sldMk cId="2866982085" sldId="286"/>
            <ac:spMk id="3" creationId="{8B6CE708-73DF-4ADF-A747-2E5B3EB21367}"/>
          </ac:spMkLst>
        </pc:spChg>
        <pc:picChg chg="add mod">
          <ac:chgData name="Jelica Cincovic" userId="e7878a0a1b1ffc43" providerId="Windows Live" clId="Web-{AF0B6493-994A-4EDD-BC03-A17CAAF2814C}" dt="2018-12-18T12:17:50.074" v="1464" actId="14100"/>
          <ac:picMkLst>
            <pc:docMk/>
            <pc:sldMk cId="2866982085" sldId="286"/>
            <ac:picMk id="4" creationId="{275992D7-D5CC-421B-857C-AE4A56F283ED}"/>
          </ac:picMkLst>
        </pc:picChg>
      </pc:sldChg>
      <pc:sldChg chg="addSp delSp modSp new">
        <pc:chgData name="Jelica Cincovic" userId="e7878a0a1b1ffc43" providerId="Windows Live" clId="Web-{AF0B6493-994A-4EDD-BC03-A17CAAF2814C}" dt="2018-12-18T12:29:38.817" v="1613" actId="14100"/>
        <pc:sldMkLst>
          <pc:docMk/>
          <pc:sldMk cId="2685686337" sldId="287"/>
        </pc:sldMkLst>
        <pc:spChg chg="mod">
          <ac:chgData name="Jelica Cincovic" userId="e7878a0a1b1ffc43" providerId="Windows Live" clId="Web-{AF0B6493-994A-4EDD-BC03-A17CAAF2814C}" dt="2018-12-18T12:27:37.724" v="1533" actId="20577"/>
          <ac:spMkLst>
            <pc:docMk/>
            <pc:sldMk cId="2685686337" sldId="287"/>
            <ac:spMk id="2" creationId="{11AA7E40-88E4-49E5-ACA7-C82046D7585E}"/>
          </ac:spMkLst>
        </pc:spChg>
        <pc:spChg chg="add del mod">
          <ac:chgData name="Jelica Cincovic" userId="e7878a0a1b1ffc43" providerId="Windows Live" clId="Web-{AF0B6493-994A-4EDD-BC03-A17CAAF2814C}" dt="2018-12-18T12:29:31.535" v="1609" actId="20577"/>
          <ac:spMkLst>
            <pc:docMk/>
            <pc:sldMk cId="2685686337" sldId="287"/>
            <ac:spMk id="3" creationId="{D5CFE578-B39B-4B69-81B5-E8D364A85E6A}"/>
          </ac:spMkLst>
        </pc:spChg>
        <pc:picChg chg="add del mod ord">
          <ac:chgData name="Jelica Cincovic" userId="e7878a0a1b1ffc43" providerId="Windows Live" clId="Web-{AF0B6493-994A-4EDD-BC03-A17CAAF2814C}" dt="2018-12-18T12:28:18.614" v="1538"/>
          <ac:picMkLst>
            <pc:docMk/>
            <pc:sldMk cId="2685686337" sldId="287"/>
            <ac:picMk id="4" creationId="{A1D135B1-1780-4A28-BAB7-A1E3ED6DF452}"/>
          </ac:picMkLst>
        </pc:picChg>
        <pc:picChg chg="add del mod ord">
          <ac:chgData name="Jelica Cincovic" userId="e7878a0a1b1ffc43" providerId="Windows Live" clId="Web-{AF0B6493-994A-4EDD-BC03-A17CAAF2814C}" dt="2018-12-18T12:28:26.614" v="1540"/>
          <ac:picMkLst>
            <pc:docMk/>
            <pc:sldMk cId="2685686337" sldId="287"/>
            <ac:picMk id="6" creationId="{B6D40ABC-BA1C-4D45-A957-927900877922}"/>
          </ac:picMkLst>
        </pc:picChg>
        <pc:picChg chg="add mod">
          <ac:chgData name="Jelica Cincovic" userId="e7878a0a1b1ffc43" providerId="Windows Live" clId="Web-{AF0B6493-994A-4EDD-BC03-A17CAAF2814C}" dt="2018-12-18T12:29:38.817" v="1613" actId="14100"/>
          <ac:picMkLst>
            <pc:docMk/>
            <pc:sldMk cId="2685686337" sldId="287"/>
            <ac:picMk id="8" creationId="{93556C47-F02A-416D-83A6-78352F5FCE40}"/>
          </ac:picMkLst>
        </pc:picChg>
      </pc:sldChg>
      <pc:sldChg chg="addSp modSp new">
        <pc:chgData name="Jelica Cincovic" userId="e7878a0a1b1ffc43" providerId="Windows Live" clId="Web-{AF0B6493-994A-4EDD-BC03-A17CAAF2814C}" dt="2018-12-18T12:42:08.199" v="1688" actId="20577"/>
        <pc:sldMkLst>
          <pc:docMk/>
          <pc:sldMk cId="4013987496" sldId="288"/>
        </pc:sldMkLst>
        <pc:spChg chg="mod">
          <ac:chgData name="Jelica Cincovic" userId="e7878a0a1b1ffc43" providerId="Windows Live" clId="Web-{AF0B6493-994A-4EDD-BC03-A17CAAF2814C}" dt="2018-12-18T12:33:14.299" v="1629" actId="20577"/>
          <ac:spMkLst>
            <pc:docMk/>
            <pc:sldMk cId="4013987496" sldId="288"/>
            <ac:spMk id="2" creationId="{253609CE-F051-43C5-A31A-E0E96852ABFD}"/>
          </ac:spMkLst>
        </pc:spChg>
        <pc:spChg chg="mod">
          <ac:chgData name="Jelica Cincovic" userId="e7878a0a1b1ffc43" providerId="Windows Live" clId="Web-{AF0B6493-994A-4EDD-BC03-A17CAAF2814C}" dt="2018-12-18T12:42:08.199" v="1688" actId="20577"/>
          <ac:spMkLst>
            <pc:docMk/>
            <pc:sldMk cId="4013987496" sldId="288"/>
            <ac:spMk id="3" creationId="{2D4AB54D-EC80-4945-97F9-90CF32628533}"/>
          </ac:spMkLst>
        </pc:spChg>
        <pc:picChg chg="add mod">
          <ac:chgData name="Jelica Cincovic" userId="e7878a0a1b1ffc43" providerId="Windows Live" clId="Web-{AF0B6493-994A-4EDD-BC03-A17CAAF2814C}" dt="2018-12-18T12:40:56.794" v="1679" actId="1076"/>
          <ac:picMkLst>
            <pc:docMk/>
            <pc:sldMk cId="4013987496" sldId="288"/>
            <ac:picMk id="4" creationId="{FBD1C5A5-BD55-43CD-9780-73ECD9C2647D}"/>
          </ac:picMkLst>
        </pc:picChg>
        <pc:picChg chg="add mod">
          <ac:chgData name="Jelica Cincovic" userId="e7878a0a1b1ffc43" providerId="Windows Live" clId="Web-{AF0B6493-994A-4EDD-BC03-A17CAAF2814C}" dt="2018-12-18T12:41:13.137" v="1683" actId="1076"/>
          <ac:picMkLst>
            <pc:docMk/>
            <pc:sldMk cId="4013987496" sldId="288"/>
            <ac:picMk id="6" creationId="{53DB8C55-800F-42CE-BC8E-7B9A60B19E46}"/>
          </ac:picMkLst>
        </pc:picChg>
        <pc:picChg chg="add mod">
          <ac:chgData name="Jelica Cincovic" userId="e7878a0a1b1ffc43" providerId="Windows Live" clId="Web-{AF0B6493-994A-4EDD-BC03-A17CAAF2814C}" dt="2018-12-18T12:41:10.809" v="1682" actId="1076"/>
          <ac:picMkLst>
            <pc:docMk/>
            <pc:sldMk cId="4013987496" sldId="288"/>
            <ac:picMk id="8" creationId="{F74C2281-6961-421A-81DB-2A38E3B0C241}"/>
          </ac:picMkLst>
        </pc:picChg>
      </pc:sldChg>
    </pc:docChg>
  </pc:docChgLst>
  <pc:docChgLst>
    <pc:chgData name="Jelica Cincovic" userId="e7878a0a1b1ffc43" providerId="Windows Live" clId="Web-{8B53FEA3-EA10-4F65-9C41-0562270B058D}"/>
    <pc:docChg chg="modSld">
      <pc:chgData name="Jelica Cincovic" userId="e7878a0a1b1ffc43" providerId="Windows Live" clId="Web-{8B53FEA3-EA10-4F65-9C41-0562270B058D}" dt="2018-12-18T14:51:52.370" v="6" actId="20577"/>
      <pc:docMkLst>
        <pc:docMk/>
      </pc:docMkLst>
      <pc:sldChg chg="modSp">
        <pc:chgData name="Jelica Cincovic" userId="e7878a0a1b1ffc43" providerId="Windows Live" clId="Web-{8B53FEA3-EA10-4F65-9C41-0562270B058D}" dt="2018-12-18T14:51:51.229" v="4" actId="20577"/>
        <pc:sldMkLst>
          <pc:docMk/>
          <pc:sldMk cId="1843468014" sldId="260"/>
        </pc:sldMkLst>
        <pc:spChg chg="mod">
          <ac:chgData name="Jelica Cincovic" userId="e7878a0a1b1ffc43" providerId="Windows Live" clId="Web-{8B53FEA3-EA10-4F65-9C41-0562270B058D}" dt="2018-12-18T14:51:51.229" v="4" actId="20577"/>
          <ac:spMkLst>
            <pc:docMk/>
            <pc:sldMk cId="1843468014" sldId="260"/>
            <ac:spMk id="3" creationId="{00000000-0000-0000-0000-000000000000}"/>
          </ac:spMkLst>
        </pc:spChg>
      </pc:sldChg>
    </pc:docChg>
  </pc:docChgLst>
  <pc:docChgLst>
    <pc:chgData name="Jelica Cincovic" userId="e7878a0a1b1ffc43" providerId="Windows Live" clId="Web-{B8065A78-6B0B-423F-B461-8927EE7D07BD}"/>
    <pc:docChg chg="modSld">
      <pc:chgData name="Jelica Cincovic" userId="e7878a0a1b1ffc43" providerId="Windows Live" clId="Web-{B8065A78-6B0B-423F-B461-8927EE7D07BD}" dt="2018-12-18T13:45:55.534" v="14" actId="14100"/>
      <pc:docMkLst>
        <pc:docMk/>
      </pc:docMkLst>
      <pc:sldChg chg="modSp">
        <pc:chgData name="Jelica Cincovic" userId="e7878a0a1b1ffc43" providerId="Windows Live" clId="Web-{B8065A78-6B0B-423F-B461-8927EE7D07BD}" dt="2018-12-18T13:45:00.752" v="4" actId="20577"/>
        <pc:sldMkLst>
          <pc:docMk/>
          <pc:sldMk cId="2149514374" sldId="277"/>
        </pc:sldMkLst>
        <pc:spChg chg="mod">
          <ac:chgData name="Jelica Cincovic" userId="e7878a0a1b1ffc43" providerId="Windows Live" clId="Web-{B8065A78-6B0B-423F-B461-8927EE7D07BD}" dt="2018-12-18T13:45:00.752" v="4" actId="20577"/>
          <ac:spMkLst>
            <pc:docMk/>
            <pc:sldMk cId="2149514374" sldId="277"/>
            <ac:spMk id="3" creationId="{00000000-0000-0000-0000-000000000000}"/>
          </ac:spMkLst>
        </pc:spChg>
      </pc:sldChg>
      <pc:sldChg chg="addSp delSp modSp">
        <pc:chgData name="Jelica Cincovic" userId="e7878a0a1b1ffc43" providerId="Windows Live" clId="Web-{B8065A78-6B0B-423F-B461-8927EE7D07BD}" dt="2018-12-18T13:45:55.534" v="14" actId="14100"/>
        <pc:sldMkLst>
          <pc:docMk/>
          <pc:sldMk cId="2444832805" sldId="278"/>
        </pc:sldMkLst>
        <pc:picChg chg="add mod">
          <ac:chgData name="Jelica Cincovic" userId="e7878a0a1b1ffc43" providerId="Windows Live" clId="Web-{B8065A78-6B0B-423F-B461-8927EE7D07BD}" dt="2018-12-18T13:45:55.534" v="14" actId="14100"/>
          <ac:picMkLst>
            <pc:docMk/>
            <pc:sldMk cId="2444832805" sldId="278"/>
            <ac:picMk id="3" creationId="{F69D60AC-909F-40FA-9632-274C4C3AFDC6}"/>
          </ac:picMkLst>
        </pc:picChg>
        <pc:picChg chg="del">
          <ac:chgData name="Jelica Cincovic" userId="e7878a0a1b1ffc43" providerId="Windows Live" clId="Web-{B8065A78-6B0B-423F-B461-8927EE7D07BD}" dt="2018-12-18T13:45:02.689" v="6"/>
          <ac:picMkLst>
            <pc:docMk/>
            <pc:sldMk cId="2444832805" sldId="278"/>
            <ac:picMk id="102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E0F48DB-D2C2-4DD8-A1EA-ABB8FF6EF72E}" type="datetimeFigureOut">
              <a:rPr lang="en-US" smtClean="0"/>
              <a:t>12/3/2019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F8400DF-9933-4ED0-AD90-FAC7507D79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android.com/guide/" TargetMode="External"/><Relationship Id="rId2" Type="http://schemas.openxmlformats.org/officeDocument/2006/relationships/hyperlink" Target="https://developer.android.com/studio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953000"/>
            <a:ext cx="8458200" cy="1752600"/>
          </a:xfrm>
        </p:spPr>
        <p:txBody>
          <a:bodyPr/>
          <a:lstStyle/>
          <a:p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Programiranje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korisni</a:t>
            </a:r>
            <a:r>
              <a:rPr lang="sr-Latn-R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čkih interfejsa 201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  <a:r>
              <a:rPr lang="sr-Latn-R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/20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endParaRPr lang="sr-Latn-R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sr-Latn-R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Elektotehnički fakultet Univerziteta u Beogradu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jelic\Desktop\androi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57200"/>
            <a:ext cx="3290887" cy="329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007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Android komponente - glavne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8958445"/>
              </p:ext>
            </p:extLst>
          </p:nvPr>
        </p:nvGraphicFramePr>
        <p:xfrm>
          <a:off x="533400" y="2133600"/>
          <a:ext cx="8077200" cy="4324349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517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 err="1">
                          <a:effectLst/>
                        </a:rPr>
                        <a:t>Sr.No</a:t>
                      </a:r>
                      <a:endParaRPr lang="en-US" sz="1800" dirty="0">
                        <a:effectLst/>
                      </a:endParaRP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effectLst/>
                        </a:rPr>
                        <a:t>Components &amp; Description</a:t>
                      </a: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1</a:t>
                      </a:r>
                    </a:p>
                  </a:txBody>
                  <a:tcPr marL="52736" marR="52736" marT="52736" marB="52736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Activities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Svaka</a:t>
                      </a:r>
                      <a:r>
                        <a:rPr lang="sr-Latn-RS" sz="1800" baseline="0" dirty="0">
                          <a:solidFill>
                            <a:srgbClr val="000000"/>
                          </a:solidFill>
                          <a:effectLst/>
                        </a:rPr>
                        <a:t> aktivnost ima svoj UI i reaguje na akcije korisnika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2</a:t>
                      </a:r>
                    </a:p>
                  </a:txBody>
                  <a:tcPr marL="52736" marR="52736" marT="52736" marB="52736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Services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Zaduženi su za obavaljanje kompleksnih operacija u pozadini aplikacije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7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3</a:t>
                      </a:r>
                    </a:p>
                  </a:txBody>
                  <a:tcPr marL="52736" marR="52736" marT="52736" marB="52736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Broadcast Receivers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Komunikacija sa ostalim aplikacijama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4</a:t>
                      </a:r>
                    </a:p>
                  </a:txBody>
                  <a:tcPr marL="52736" marR="52736" marT="52736" marB="52736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Content Providers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Rad sa bazom podataka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2736" marR="52736" marT="52736" marB="52736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216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Android komponente - sporedne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083811"/>
              </p:ext>
            </p:extLst>
          </p:nvPr>
        </p:nvGraphicFramePr>
        <p:xfrm>
          <a:off x="609600" y="2249488"/>
          <a:ext cx="7162800" cy="3424461"/>
        </p:xfrm>
        <a:graphic>
          <a:graphicData uri="http://schemas.openxmlformats.org/drawingml/2006/table">
            <a:tbl>
              <a:tblPr/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 err="1">
                          <a:effectLst/>
                        </a:rPr>
                        <a:t>S.No</a:t>
                      </a:r>
                      <a:endParaRPr lang="en-US" sz="1800" dirty="0">
                        <a:effectLst/>
                      </a:endParaRP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effectLst/>
                        </a:rPr>
                        <a:t>Components &amp; Description</a:t>
                      </a: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3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1</a:t>
                      </a:r>
                    </a:p>
                  </a:txBody>
                  <a:tcPr marL="43071" marR="43071" marT="43071" marB="43071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Fragments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Delovi UI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63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2</a:t>
                      </a:r>
                    </a:p>
                  </a:txBody>
                  <a:tcPr marL="43071" marR="43071" marT="43071" marB="43071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Views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Elementi koji se iscrtavaju po ekranu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63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</a:rPr>
                        <a:t>3</a:t>
                      </a:r>
                    </a:p>
                  </a:txBody>
                  <a:tcPr marL="43071" marR="43071" marT="43071" marB="43071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Layouts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Hijerarhija</a:t>
                      </a:r>
                      <a:r>
                        <a:rPr lang="sr-Latn-RS" sz="1800" baseline="0" dirty="0">
                          <a:solidFill>
                            <a:srgbClr val="000000"/>
                          </a:solidFill>
                          <a:effectLst/>
                        </a:rPr>
                        <a:t> koja kontroliše izgled ekrana i raspored elemenata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6368">
                <a:tc>
                  <a:txBody>
                    <a:bodyPr/>
                    <a:lstStyle/>
                    <a:p>
                      <a:pPr algn="ctr" fontAlgn="ctr"/>
                      <a:r>
                        <a:rPr lang="sr-Latn-R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</a:endParaRPr>
                    </a:p>
                  </a:txBody>
                  <a:tcPr marL="43071" marR="43071" marT="43071" marB="43071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</a:rPr>
                        <a:t>Resources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fontAlgn="t"/>
                      <a:r>
                        <a:rPr lang="sr-Latn-RS" sz="1800" dirty="0">
                          <a:solidFill>
                            <a:srgbClr val="000000"/>
                          </a:solidFill>
                          <a:effectLst/>
                        </a:rPr>
                        <a:t>Eksterni</a:t>
                      </a:r>
                      <a:r>
                        <a:rPr lang="sr-Latn-RS" sz="1800" baseline="0" dirty="0">
                          <a:solidFill>
                            <a:srgbClr val="000000"/>
                          </a:solidFill>
                          <a:effectLst/>
                        </a:rPr>
                        <a:t> elementi, slike..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</a:p>
                  </a:txBody>
                  <a:tcPr marL="43071" marR="43071" marT="43071" marB="4307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180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6146" name="Picture 2" descr="C:\Users\jelic\Pictures\Screenshots\Screenshot (15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6116638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872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7170" name="Picture 2" descr="C:\Users\jelic\Pictures\Screenshots\Screenshot (155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64" y="2008908"/>
            <a:ext cx="7426036" cy="483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452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8194" name="Picture 2" descr="C:\Users\jelic\Pictures\Screenshots\Screenshot (15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7362032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452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9218" name="Picture 2" descr="C:\Users\jelic\Pictures\Screenshots\Screenshot (15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81200"/>
            <a:ext cx="7391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452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10242" name="Picture 2" descr="C:\Users\jelic\Pictures\Screenshots\Screenshot (15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3936"/>
            <a:ext cx="73152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452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Hello world</a:t>
            </a:r>
            <a:endParaRPr lang="en-US" dirty="0"/>
          </a:p>
        </p:txBody>
      </p:sp>
      <p:pic>
        <p:nvPicPr>
          <p:cNvPr id="11266" name="Picture 2" descr="C:\Users\jelic\Pictures\Screenshots\Screenshot (15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82800"/>
            <a:ext cx="7391400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244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Struktura</a:t>
            </a:r>
            <a:r>
              <a:rPr lang="en-US" dirty="0"/>
              <a:t> Android </a:t>
            </a:r>
            <a:r>
              <a:rPr lang="en-US" dirty="0" err="1"/>
              <a:t>aplikacije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Java folder</a:t>
            </a:r>
          </a:p>
          <a:p>
            <a:pPr lvl="1"/>
            <a:r>
              <a:rPr lang="en-US" dirty="0"/>
              <a:t>Sadr</a:t>
            </a:r>
            <a:r>
              <a:rPr lang="sr-Latn-RS" dirty="0"/>
              <a:t>ži .java fajlove našeg projekta kao i i glavnu aktivnost koja se pokreće pri startovanju aplikacije</a:t>
            </a:r>
          </a:p>
          <a:p>
            <a:r>
              <a:rPr lang="sr-Latn-RS" dirty="0"/>
              <a:t>Res/drawable</a:t>
            </a:r>
          </a:p>
          <a:p>
            <a:pPr lvl="1"/>
            <a:r>
              <a:rPr lang="sr-Latn-RS" dirty="0"/>
              <a:t>Resursi koje možemo iscrtati na ekranu (npr. slike)</a:t>
            </a:r>
          </a:p>
          <a:p>
            <a:r>
              <a:rPr lang="sr-Latn-RS" dirty="0"/>
              <a:t>Res/layout</a:t>
            </a:r>
          </a:p>
          <a:p>
            <a:pPr lvl="1"/>
            <a:r>
              <a:rPr lang="sr-Latn-RS" dirty="0"/>
              <a:t>Fajlovi koji sadrže UI</a:t>
            </a:r>
          </a:p>
          <a:p>
            <a:r>
              <a:rPr lang="sr-Latn-RS" dirty="0"/>
              <a:t>Res/values</a:t>
            </a:r>
          </a:p>
          <a:p>
            <a:pPr lvl="1"/>
            <a:r>
              <a:rPr lang="sr-Latn-RS" dirty="0"/>
              <a:t>XML fajlovi koji sadrže kolekcije stringova, boja...</a:t>
            </a:r>
          </a:p>
        </p:txBody>
      </p:sp>
    </p:spTree>
    <p:extLst>
      <p:ext uri="{BB962C8B-B14F-4D97-AF65-F5344CB8AC3E}">
        <p14:creationId xmlns:p14="http://schemas.microsoft.com/office/powerpoint/2010/main" val="839735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Struktura Android aplikacije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AndroidManifest.xml</a:t>
            </a:r>
          </a:p>
          <a:p>
            <a:pPr lvl="1"/>
            <a:r>
              <a:rPr lang="sr-Latn-RS" dirty="0"/>
              <a:t>Fajl koji opisuje fundimentalne karakteristike naše aplikacije</a:t>
            </a:r>
          </a:p>
          <a:p>
            <a:r>
              <a:rPr lang="sr-Latn-RS" dirty="0"/>
              <a:t>Build.gradle</a:t>
            </a:r>
          </a:p>
          <a:p>
            <a:pPr lvl="1"/>
            <a:r>
              <a:rPr lang="sr-Latn-RS" dirty="0"/>
              <a:t>Auto generisan fajl koji sadrži </a:t>
            </a:r>
            <a:r>
              <a:rPr lang="en-US" dirty="0" err="1"/>
              <a:t>applicationId</a:t>
            </a:r>
            <a:r>
              <a:rPr lang="en-US" dirty="0"/>
              <a:t>, </a:t>
            </a:r>
            <a:r>
              <a:rPr lang="en-US" dirty="0" err="1"/>
              <a:t>minSdkVersion</a:t>
            </a:r>
            <a:r>
              <a:rPr lang="en-US" dirty="0"/>
              <a:t>, </a:t>
            </a:r>
            <a:r>
              <a:rPr lang="en-US" dirty="0" err="1"/>
              <a:t>targetSdkVersion</a:t>
            </a:r>
            <a:r>
              <a:rPr lang="en-US" dirty="0"/>
              <a:t>, </a:t>
            </a:r>
            <a:r>
              <a:rPr lang="en-US" dirty="0" err="1"/>
              <a:t>versionCode</a:t>
            </a:r>
            <a:r>
              <a:rPr lang="sr-Latn-RS" dirty="0"/>
              <a:t>, </a:t>
            </a:r>
            <a:r>
              <a:rPr lang="en-US" dirty="0" err="1"/>
              <a:t>versionName</a:t>
            </a:r>
            <a:r>
              <a:rPr lang="sr-Latn-RS" dirty="0"/>
              <a:t>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553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Šta je Android?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Operativni sistem za mobilne telefone i tablete</a:t>
            </a:r>
          </a:p>
          <a:p>
            <a:r>
              <a:rPr lang="sr-Latn-RS" dirty="0"/>
              <a:t>Prva verzija – septembar 2008</a:t>
            </a:r>
          </a:p>
          <a:p>
            <a:r>
              <a:rPr lang="sr-Latn-RS" dirty="0"/>
              <a:t>Google</a:t>
            </a:r>
          </a:p>
          <a:p>
            <a:r>
              <a:rPr lang="sr-Latn-RS" dirty="0"/>
              <a:t>Stotine miliona telefona koriste Android u preko 190 zemalja</a:t>
            </a:r>
          </a:p>
          <a:p>
            <a:r>
              <a:rPr lang="sr-Latn-RS" dirty="0"/>
              <a:t>Veliki broj aplikacija za Android koje se mogu preuzeti sa Google Play-a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131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MainActivity.java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en-US" dirty="0">
                <a:solidFill>
                  <a:srgbClr val="CC7832"/>
                </a:solidFill>
              </a:rPr>
              <a:t>package </a:t>
            </a:r>
            <a:r>
              <a:rPr lang="en-US" dirty="0" err="1"/>
              <a:t>com.example.jelica.helloworld</a:t>
            </a:r>
            <a:r>
              <a:rPr lang="en-US" dirty="0">
                <a:solidFill>
                  <a:srgbClr val="CC7832"/>
                </a:solidFill>
              </a:rPr>
              <a:t>;</a:t>
            </a:r>
            <a:br>
              <a:rPr lang="en-US" dirty="0">
                <a:solidFill>
                  <a:srgbClr val="CC7832"/>
                </a:solidFill>
              </a:rPr>
            </a:br>
            <a:br>
              <a:rPr lang="en-US" dirty="0">
                <a:solidFill>
                  <a:srgbClr val="CC7832"/>
                </a:solidFill>
              </a:rPr>
            </a:br>
            <a:r>
              <a:rPr lang="en-US" dirty="0">
                <a:solidFill>
                  <a:srgbClr val="CC7832"/>
                </a:solidFill>
              </a:rPr>
              <a:t>import </a:t>
            </a:r>
            <a:r>
              <a:rPr lang="en-US" dirty="0"/>
              <a:t>android.support.v7.app.AppCompatActivity</a:t>
            </a:r>
            <a:r>
              <a:rPr lang="en-US" dirty="0">
                <a:solidFill>
                  <a:srgbClr val="CC7832"/>
                </a:solidFill>
              </a:rPr>
              <a:t>;</a:t>
            </a:r>
            <a:br>
              <a:rPr lang="en-US" dirty="0">
                <a:solidFill>
                  <a:srgbClr val="CC7832"/>
                </a:solidFill>
              </a:rPr>
            </a:br>
            <a:r>
              <a:rPr lang="en-US" dirty="0">
                <a:solidFill>
                  <a:srgbClr val="CC7832"/>
                </a:solidFill>
              </a:rPr>
              <a:t>import </a:t>
            </a:r>
            <a:r>
              <a:rPr lang="en-US" dirty="0" err="1"/>
              <a:t>android.os.Bundle</a:t>
            </a:r>
            <a:r>
              <a:rPr lang="en-US" dirty="0">
                <a:solidFill>
                  <a:srgbClr val="CC7832"/>
                </a:solidFill>
              </a:rPr>
              <a:t>;</a:t>
            </a:r>
            <a:br>
              <a:rPr lang="en-US" dirty="0">
                <a:solidFill>
                  <a:srgbClr val="CC7832"/>
                </a:solidFill>
              </a:rPr>
            </a:br>
            <a:br>
              <a:rPr lang="en-US" dirty="0">
                <a:solidFill>
                  <a:srgbClr val="CC7832"/>
                </a:solidFill>
              </a:rPr>
            </a:br>
            <a:r>
              <a:rPr lang="en-US" dirty="0">
                <a:solidFill>
                  <a:srgbClr val="CC7832"/>
                </a:solidFill>
              </a:rPr>
              <a:t>public class </a:t>
            </a:r>
            <a:r>
              <a:rPr lang="en-US" dirty="0" err="1"/>
              <a:t>MainActivity</a:t>
            </a:r>
            <a:r>
              <a:rPr lang="en-US" dirty="0"/>
              <a:t> </a:t>
            </a:r>
            <a:r>
              <a:rPr lang="en-US" dirty="0">
                <a:solidFill>
                  <a:srgbClr val="CC7832"/>
                </a:solidFill>
              </a:rPr>
              <a:t>extends </a:t>
            </a:r>
            <a:r>
              <a:rPr lang="en-US" dirty="0" err="1"/>
              <a:t>AppCompatActivity</a:t>
            </a:r>
            <a:r>
              <a:rPr lang="en-US" dirty="0"/>
              <a:t> {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@Override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>
                <a:solidFill>
                  <a:srgbClr val="CC7832"/>
                </a:solidFill>
              </a:rPr>
              <a:t>protected void </a:t>
            </a:r>
            <a:r>
              <a:rPr lang="en-US" dirty="0" err="1"/>
              <a:t>onCreate</a:t>
            </a:r>
            <a:r>
              <a:rPr lang="en-US" dirty="0"/>
              <a:t>(Bundle </a:t>
            </a:r>
            <a:r>
              <a:rPr lang="en-US" dirty="0" err="1"/>
              <a:t>savedInstanceState</a:t>
            </a:r>
            <a:r>
              <a:rPr lang="en-US" dirty="0"/>
              <a:t>) {</a:t>
            </a:r>
            <a:br>
              <a:rPr lang="en-US" dirty="0"/>
            </a:br>
            <a:r>
              <a:rPr lang="en-US" dirty="0"/>
              <a:t>        </a:t>
            </a:r>
            <a:r>
              <a:rPr lang="en-US" dirty="0" err="1">
                <a:solidFill>
                  <a:srgbClr val="CC7832"/>
                </a:solidFill>
              </a:rPr>
              <a:t>super</a:t>
            </a:r>
            <a:r>
              <a:rPr lang="en-US" dirty="0" err="1"/>
              <a:t>.onCreate</a:t>
            </a:r>
            <a:r>
              <a:rPr lang="en-US" dirty="0"/>
              <a:t>(</a:t>
            </a:r>
            <a:r>
              <a:rPr lang="en-US" dirty="0" err="1"/>
              <a:t>savedInstanceState</a:t>
            </a:r>
            <a:r>
              <a:rPr lang="en-US" dirty="0"/>
              <a:t>)</a:t>
            </a:r>
            <a:r>
              <a:rPr lang="en-US" dirty="0">
                <a:solidFill>
                  <a:srgbClr val="CC7832"/>
                </a:solidFill>
              </a:rPr>
              <a:t>;</a:t>
            </a:r>
            <a:br>
              <a:rPr lang="en-US" dirty="0">
                <a:solidFill>
                  <a:srgbClr val="CC7832"/>
                </a:solidFill>
              </a:rPr>
            </a:br>
            <a:r>
              <a:rPr lang="en-US" dirty="0">
                <a:solidFill>
                  <a:srgbClr val="CC7832"/>
                </a:solidFill>
              </a:rPr>
              <a:t>        </a:t>
            </a:r>
            <a:r>
              <a:rPr lang="en-US" dirty="0" err="1"/>
              <a:t>setContentView</a:t>
            </a:r>
            <a:r>
              <a:rPr lang="en-US" dirty="0"/>
              <a:t>(</a:t>
            </a:r>
            <a:r>
              <a:rPr lang="en-US" dirty="0" err="1"/>
              <a:t>R.layout.activity_main</a:t>
            </a:r>
            <a:r>
              <a:rPr lang="en-US" dirty="0"/>
              <a:t>)</a:t>
            </a:r>
            <a:r>
              <a:rPr lang="en-US" dirty="0">
                <a:solidFill>
                  <a:srgbClr val="CC7832"/>
                </a:solidFill>
              </a:rPr>
              <a:t>;</a:t>
            </a:r>
            <a:br>
              <a:rPr lang="en-US" dirty="0">
                <a:solidFill>
                  <a:srgbClr val="CC7832"/>
                </a:solidFill>
              </a:rPr>
            </a:br>
            <a:r>
              <a:rPr lang="en-US" dirty="0">
                <a:solidFill>
                  <a:srgbClr val="CC7832"/>
                </a:solidFill>
              </a:rPr>
              <a:t>    </a:t>
            </a:r>
            <a:r>
              <a:rPr lang="en-US" dirty="0"/>
              <a:t>}</a:t>
            </a:r>
            <a:br>
              <a:rPr lang="en-US" dirty="0"/>
            </a:b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03581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69DF0-0295-4B85-BC67-10AD04FC3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Resursi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A9DA9-6965-47B5-A7F0-995779179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dirty="0"/>
              <a:t>Android </a:t>
            </a:r>
            <a:r>
              <a:rPr lang="en-US" dirty="0" err="1"/>
              <a:t>aplikacija</a:t>
            </a:r>
            <a:r>
              <a:rPr lang="en-US" dirty="0"/>
              <a:t> </a:t>
            </a:r>
            <a:r>
              <a:rPr lang="en-US" dirty="0" err="1"/>
              <a:t>sadrži</a:t>
            </a:r>
            <a:r>
              <a:rPr lang="en-US" dirty="0"/>
              <a:t> </a:t>
            </a:r>
            <a:r>
              <a:rPr lang="en-US" dirty="0" err="1"/>
              <a:t>mnogo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od</a:t>
            </a:r>
            <a:r>
              <a:rPr lang="en-US" dirty="0"/>
              <a:t> </a:t>
            </a:r>
            <a:r>
              <a:rPr lang="en-US" dirty="0" err="1"/>
              <a:t>samog</a:t>
            </a:r>
            <a:r>
              <a:rPr lang="en-US" dirty="0"/>
              <a:t> java </a:t>
            </a:r>
            <a:r>
              <a:rPr lang="en-US" dirty="0" err="1"/>
              <a:t>koda</a:t>
            </a:r>
          </a:p>
          <a:p>
            <a:pPr indent="-255905"/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dodati</a:t>
            </a:r>
            <a:r>
              <a:rPr lang="en-US" dirty="0"/>
              <a:t> </a:t>
            </a:r>
            <a:r>
              <a:rPr lang="en-US" dirty="0" err="1"/>
              <a:t>resursi</a:t>
            </a:r>
            <a:r>
              <a:rPr lang="en-US" dirty="0"/>
              <a:t> (</a:t>
            </a:r>
            <a:r>
              <a:rPr lang="en-US" dirty="0" err="1"/>
              <a:t>slike</a:t>
            </a:r>
            <a:r>
              <a:rPr lang="en-US" dirty="0"/>
              <a:t>, </a:t>
            </a:r>
            <a:r>
              <a:rPr lang="en-US" dirty="0" err="1"/>
              <a:t>boje</a:t>
            </a:r>
            <a:r>
              <a:rPr lang="en-US" dirty="0"/>
              <a:t>, </a:t>
            </a:r>
            <a:r>
              <a:rPr lang="en-US" dirty="0" err="1"/>
              <a:t>meniji</a:t>
            </a:r>
            <a:r>
              <a:rPr lang="en-US" dirty="0"/>
              <a:t>, </a:t>
            </a:r>
            <a:r>
              <a:rPr lang="en-US" dirty="0" err="1"/>
              <a:t>animacije</a:t>
            </a:r>
            <a:r>
              <a:rPr lang="en-US" dirty="0"/>
              <a:t>) </a:t>
            </a:r>
            <a:r>
              <a:rPr lang="en-US" dirty="0" err="1"/>
              <a:t>nalaze</a:t>
            </a:r>
            <a:r>
              <a:rPr lang="en-US" dirty="0"/>
              <a:t> se u resources </a:t>
            </a:r>
            <a:r>
              <a:rPr lang="en-US" dirty="0" err="1"/>
              <a:t>folderu</a:t>
            </a:r>
            <a:endParaRPr lang="en-US" dirty="0"/>
          </a:p>
          <a:p>
            <a:pPr indent="-255905"/>
            <a:endParaRPr lang="en-US" dirty="0"/>
          </a:p>
          <a:p>
            <a:pPr indent="-255905"/>
            <a:r>
              <a:rPr lang="en-US" dirty="0" err="1"/>
              <a:t>Resursima</a:t>
            </a:r>
            <a:r>
              <a:rPr lang="en-US" dirty="0"/>
              <a:t> se </a:t>
            </a:r>
            <a:r>
              <a:rPr lang="en-US" dirty="0" err="1"/>
              <a:t>pristupa</a:t>
            </a:r>
            <a:r>
              <a:rPr lang="en-US" dirty="0"/>
              <a:t> </a:t>
            </a:r>
            <a:r>
              <a:rPr lang="en-US" dirty="0" err="1"/>
              <a:t>pomoću</a:t>
            </a:r>
            <a:r>
              <a:rPr lang="en-US" dirty="0"/>
              <a:t> R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se </a:t>
            </a:r>
            <a:r>
              <a:rPr lang="en-US" dirty="0" err="1"/>
              <a:t>generiše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kompajliranja</a:t>
            </a:r>
            <a:r>
              <a:rPr lang="en-US" dirty="0"/>
              <a:t> </a:t>
            </a:r>
            <a:r>
              <a:rPr lang="en-US" dirty="0" err="1"/>
              <a:t>naše</a:t>
            </a:r>
            <a:r>
              <a:rPr lang="en-US" dirty="0"/>
              <a:t> </a:t>
            </a:r>
            <a:r>
              <a:rPr lang="en-US" dirty="0" err="1"/>
              <a:t>aplikacije</a:t>
            </a:r>
            <a:r>
              <a:rPr lang="en-US" dirty="0"/>
              <a:t>. R </a:t>
            </a:r>
            <a:r>
              <a:rPr lang="en-US" dirty="0" err="1"/>
              <a:t>klasa</a:t>
            </a:r>
            <a:r>
              <a:rPr lang="en-US" dirty="0"/>
              <a:t> </a:t>
            </a:r>
            <a:r>
              <a:rPr lang="en-US" dirty="0" err="1"/>
              <a:t>sadrži</a:t>
            </a:r>
            <a:r>
              <a:rPr lang="en-US" dirty="0"/>
              <a:t> </a:t>
            </a:r>
            <a:r>
              <a:rPr lang="en-US" dirty="0" err="1"/>
              <a:t>identifikatore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resursa</a:t>
            </a:r>
            <a:r>
              <a:rPr lang="en-US" dirty="0"/>
              <a:t> 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dostupni</a:t>
            </a:r>
            <a:r>
              <a:rPr lang="en-US" dirty="0"/>
              <a:t> u resources </a:t>
            </a:r>
            <a:r>
              <a:rPr lang="en-US" dirty="0" err="1"/>
              <a:t>folderu</a:t>
            </a:r>
          </a:p>
        </p:txBody>
      </p:sp>
    </p:spTree>
    <p:extLst>
      <p:ext uri="{BB962C8B-B14F-4D97-AF65-F5344CB8AC3E}">
        <p14:creationId xmlns:p14="http://schemas.microsoft.com/office/powerpoint/2010/main" val="4144153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Res/values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strings.xml</a:t>
            </a:r>
          </a:p>
          <a:p>
            <a:pPr lvl="1"/>
            <a:r>
              <a:rPr lang="sr-Latn-RS" dirty="0"/>
              <a:t>Sadrži sav tekst koji naša aplikacija koristi</a:t>
            </a:r>
          </a:p>
          <a:p>
            <a:r>
              <a:rPr lang="sr-Latn-RS" dirty="0"/>
              <a:t>styles.xml</a:t>
            </a:r>
          </a:p>
          <a:p>
            <a:pPr lvl="1"/>
            <a:r>
              <a:rPr lang="sr-Latn-RS" dirty="0"/>
              <a:t>Definiše format i izgled UI</a:t>
            </a:r>
          </a:p>
          <a:p>
            <a:r>
              <a:rPr lang="sr-Latn-RS" dirty="0"/>
              <a:t>colors.xml</a:t>
            </a:r>
          </a:p>
          <a:p>
            <a:pPr lvl="1"/>
            <a:r>
              <a:rPr lang="sr-Latn-RS" dirty="0"/>
              <a:t>Definiše boje koje možemo koristiti u aplikaciji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24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Layout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 fontScale="77500" lnSpcReduction="20000"/>
          </a:bodyPr>
          <a:lstStyle/>
          <a:p>
            <a:pPr indent="-255905"/>
            <a:r>
              <a:rPr lang="en-US" dirty="0">
                <a:solidFill>
                  <a:srgbClr val="E8BF6A"/>
                </a:solidFill>
              </a:rPr>
              <a:t>&lt;</a:t>
            </a:r>
            <a:r>
              <a:rPr lang="en-US" dirty="0" err="1">
                <a:solidFill>
                  <a:srgbClr val="E8BF6A"/>
                </a:solidFill>
              </a:rPr>
              <a:t>RelativeLayout</a:t>
            </a:r>
            <a:r>
              <a:rPr lang="en-US" dirty="0">
                <a:solidFill>
                  <a:srgbClr val="E8BF6A"/>
                </a:solidFill>
              </a:rPr>
              <a:t> </a:t>
            </a:r>
            <a:r>
              <a:rPr lang="sr-Latn-RS" dirty="0">
                <a:solidFill>
                  <a:srgbClr val="E8BF6A"/>
                </a:solidFill>
              </a:rPr>
              <a:t>   </a:t>
            </a:r>
            <a:r>
              <a:rPr lang="en-US" dirty="0" err="1">
                <a:solidFill>
                  <a:srgbClr val="BABABA"/>
                </a:solidFill>
              </a:rPr>
              <a:t>xmlns: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"http://schemas.android.com/</a:t>
            </a:r>
            <a:r>
              <a:rPr lang="en-US" dirty="0" err="1">
                <a:solidFill>
                  <a:srgbClr val="6A8759"/>
                </a:solidFill>
              </a:rPr>
              <a:t>apk</a:t>
            </a:r>
            <a:r>
              <a:rPr lang="en-US" dirty="0">
                <a:solidFill>
                  <a:srgbClr val="6A8759"/>
                </a:solidFill>
              </a:rPr>
              <a:t>/res/android"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 </a:t>
            </a:r>
            <a:r>
              <a:rPr lang="en-US" dirty="0" err="1">
                <a:solidFill>
                  <a:srgbClr val="BABABA"/>
                </a:solidFill>
              </a:rPr>
              <a:t>xmlns:</a:t>
            </a:r>
            <a:r>
              <a:rPr lang="en-US" dirty="0" err="1">
                <a:solidFill>
                  <a:srgbClr val="9876AA"/>
                </a:solidFill>
              </a:rPr>
              <a:t>tools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"http://schemas.android.com/tools"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:layout_width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</a:t>
            </a:r>
            <a:r>
              <a:rPr lang="en-US" dirty="0" err="1">
                <a:solidFill>
                  <a:srgbClr val="6A8759"/>
                </a:solidFill>
              </a:rPr>
              <a:t>match_parent</a:t>
            </a:r>
            <a:r>
              <a:rPr lang="en-US" dirty="0">
                <a:solidFill>
                  <a:srgbClr val="6A8759"/>
                </a:solidFill>
              </a:rPr>
              <a:t>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:layout_height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</a:t>
            </a:r>
            <a:r>
              <a:rPr lang="en-US" dirty="0" err="1">
                <a:solidFill>
                  <a:srgbClr val="6A8759"/>
                </a:solidFill>
              </a:rPr>
              <a:t>match_parent</a:t>
            </a:r>
            <a:r>
              <a:rPr lang="en-US" dirty="0">
                <a:solidFill>
                  <a:srgbClr val="6A8759"/>
                </a:solidFill>
              </a:rPr>
              <a:t>" </a:t>
            </a:r>
            <a:r>
              <a:rPr lang="en-US" dirty="0">
                <a:solidFill>
                  <a:srgbClr val="E8BF6A"/>
                </a:solidFill>
              </a:rPr>
              <a:t>&gt;</a:t>
            </a:r>
            <a:br>
              <a:rPr lang="en-US" dirty="0">
                <a:solidFill>
                  <a:srgbClr val="E8BF6A"/>
                </a:solidFill>
              </a:rPr>
            </a:br>
            <a:br>
              <a:rPr lang="en-US" dirty="0">
                <a:solidFill>
                  <a:srgbClr val="E8BF6A"/>
                </a:solidFill>
              </a:rPr>
            </a:br>
            <a:r>
              <a:rPr lang="en-US" dirty="0">
                <a:solidFill>
                  <a:srgbClr val="E8BF6A"/>
                </a:solidFill>
              </a:rPr>
              <a:t>    &lt;</a:t>
            </a:r>
            <a:r>
              <a:rPr lang="en-US" dirty="0" err="1">
                <a:solidFill>
                  <a:srgbClr val="E8BF6A"/>
                </a:solidFill>
              </a:rPr>
              <a:t>TextView</a:t>
            </a:r>
            <a:br>
              <a:rPr lang="en-US" dirty="0">
                <a:solidFill>
                  <a:srgbClr val="E8BF6A"/>
                </a:solidFill>
              </a:rPr>
            </a:br>
            <a:r>
              <a:rPr lang="en-US" dirty="0">
                <a:solidFill>
                  <a:srgbClr val="E8BF6A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:layout_width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</a:t>
            </a:r>
            <a:r>
              <a:rPr lang="en-US" dirty="0" err="1">
                <a:solidFill>
                  <a:srgbClr val="6A8759"/>
                </a:solidFill>
              </a:rPr>
              <a:t>wrap_content</a:t>
            </a:r>
            <a:r>
              <a:rPr lang="en-US" dirty="0">
                <a:solidFill>
                  <a:srgbClr val="6A8759"/>
                </a:solidFill>
              </a:rPr>
              <a:t>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:layout_height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</a:t>
            </a:r>
            <a:r>
              <a:rPr lang="en-US" dirty="0" err="1">
                <a:solidFill>
                  <a:srgbClr val="6A8759"/>
                </a:solidFill>
              </a:rPr>
              <a:t>wrap_content</a:t>
            </a:r>
            <a:r>
              <a:rPr lang="en-US" dirty="0">
                <a:solidFill>
                  <a:srgbClr val="6A8759"/>
                </a:solidFill>
              </a:rPr>
              <a:t>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:layout_centerHorizontal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"true"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:layout_centerVertical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"true"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android</a:t>
            </a:r>
            <a:r>
              <a:rPr lang="en-US" dirty="0" err="1">
                <a:solidFill>
                  <a:srgbClr val="BABABA"/>
                </a:solidFill>
              </a:rPr>
              <a:t>:text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"@strings/</a:t>
            </a:r>
            <a:r>
              <a:rPr lang="en-US" dirty="0" err="1">
                <a:solidFill>
                  <a:srgbClr val="6A8759"/>
                </a:solidFill>
              </a:rPr>
              <a:t>app_name</a:t>
            </a:r>
            <a:r>
              <a:rPr lang="en-US" dirty="0">
                <a:solidFill>
                  <a:srgbClr val="6A8759"/>
                </a:solidFill>
              </a:rPr>
              <a:t>"</a:t>
            </a:r>
            <a:br>
              <a:rPr lang="en-US" dirty="0">
                <a:solidFill>
                  <a:srgbClr val="6A8759"/>
                </a:solidFill>
              </a:rPr>
            </a:br>
            <a:r>
              <a:rPr lang="en-US" dirty="0">
                <a:solidFill>
                  <a:srgbClr val="6A8759"/>
                </a:solidFill>
              </a:rPr>
              <a:t>        </a:t>
            </a:r>
            <a:r>
              <a:rPr lang="en-US" dirty="0" err="1">
                <a:solidFill>
                  <a:srgbClr val="9876AA"/>
                </a:solidFill>
              </a:rPr>
              <a:t>tools</a:t>
            </a:r>
            <a:r>
              <a:rPr lang="en-US" dirty="0" err="1">
                <a:solidFill>
                  <a:srgbClr val="BABABA"/>
                </a:solidFill>
              </a:rPr>
              <a:t>:context</a:t>
            </a:r>
            <a:r>
              <a:rPr lang="en-US" dirty="0">
                <a:solidFill>
                  <a:srgbClr val="BABABA"/>
                </a:solidFill>
              </a:rPr>
              <a:t>=</a:t>
            </a:r>
            <a:r>
              <a:rPr lang="en-US" dirty="0">
                <a:solidFill>
                  <a:srgbClr val="6A8759"/>
                </a:solidFill>
              </a:rPr>
              <a:t>".</a:t>
            </a:r>
            <a:r>
              <a:rPr lang="en-US" dirty="0" err="1">
                <a:solidFill>
                  <a:srgbClr val="6A8759"/>
                </a:solidFill>
              </a:rPr>
              <a:t>MainActivity</a:t>
            </a:r>
            <a:r>
              <a:rPr lang="en-US" dirty="0">
                <a:solidFill>
                  <a:srgbClr val="6A8759"/>
                </a:solidFill>
              </a:rPr>
              <a:t>" </a:t>
            </a:r>
            <a:r>
              <a:rPr lang="en-US" dirty="0">
                <a:solidFill>
                  <a:srgbClr val="E8BF6A"/>
                </a:solidFill>
              </a:rPr>
              <a:t>/&gt;</a:t>
            </a:r>
            <a:br>
              <a:rPr lang="en-US" dirty="0">
                <a:solidFill>
                  <a:srgbClr val="E8BF6A"/>
                </a:solidFill>
              </a:rPr>
            </a:br>
            <a:br>
              <a:rPr lang="en-US" dirty="0">
                <a:solidFill>
                  <a:srgbClr val="E8BF6A"/>
                </a:solidFill>
              </a:rPr>
            </a:br>
            <a:r>
              <a:rPr lang="en-US" dirty="0">
                <a:solidFill>
                  <a:srgbClr val="E8BF6A"/>
                </a:solidFill>
              </a:rPr>
              <a:t>&lt;/</a:t>
            </a:r>
            <a:r>
              <a:rPr lang="en-US" dirty="0" err="1">
                <a:solidFill>
                  <a:srgbClr val="E8BF6A"/>
                </a:solidFill>
              </a:rPr>
              <a:t>RelativeLayout</a:t>
            </a:r>
            <a:r>
              <a:rPr lang="en-US" dirty="0">
                <a:solidFill>
                  <a:srgbClr val="E8BF6A"/>
                </a:solidFill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514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AndroidManifest.xml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800600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600" dirty="0">
                <a:solidFill>
                  <a:srgbClr val="E8BF6A"/>
                </a:solidFill>
              </a:rPr>
              <a:t>&lt;?</a:t>
            </a:r>
            <a:r>
              <a:rPr lang="en-US" sz="1600" dirty="0">
                <a:solidFill>
                  <a:srgbClr val="BABABA"/>
                </a:solidFill>
              </a:rPr>
              <a:t>xml version=</a:t>
            </a:r>
            <a:r>
              <a:rPr lang="en-US" sz="1600" dirty="0">
                <a:solidFill>
                  <a:srgbClr val="6A8759"/>
                </a:solidFill>
              </a:rPr>
              <a:t>"1.0" </a:t>
            </a:r>
            <a:r>
              <a:rPr lang="en-US" sz="1600" dirty="0">
                <a:solidFill>
                  <a:srgbClr val="BABABA"/>
                </a:solidFill>
              </a:rPr>
              <a:t>encoding=</a:t>
            </a:r>
            <a:r>
              <a:rPr lang="en-US" sz="1600" dirty="0">
                <a:solidFill>
                  <a:srgbClr val="6A8759"/>
                </a:solidFill>
              </a:rPr>
              <a:t>"utf-8"</a:t>
            </a:r>
            <a:r>
              <a:rPr lang="en-US" sz="1600" dirty="0">
                <a:solidFill>
                  <a:srgbClr val="E8BF6A"/>
                </a:solidFill>
              </a:rPr>
              <a:t>?&gt;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&lt;manifest </a:t>
            </a:r>
            <a:r>
              <a:rPr lang="en-US" sz="1600" dirty="0" err="1">
                <a:solidFill>
                  <a:srgbClr val="BABABA"/>
                </a:solidFill>
              </a:rPr>
              <a:t>xmlns: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"http://schemas.android.com/</a:t>
            </a:r>
            <a:r>
              <a:rPr lang="en-US" sz="1600" dirty="0" err="1">
                <a:solidFill>
                  <a:srgbClr val="6A8759"/>
                </a:solidFill>
              </a:rPr>
              <a:t>apk</a:t>
            </a:r>
            <a:r>
              <a:rPr lang="en-US" sz="1600" dirty="0">
                <a:solidFill>
                  <a:srgbClr val="6A8759"/>
                </a:solidFill>
              </a:rPr>
              <a:t>/res/android"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</a:t>
            </a:r>
            <a:r>
              <a:rPr lang="en-US" sz="1600" dirty="0">
                <a:solidFill>
                  <a:srgbClr val="BABABA"/>
                </a:solidFill>
              </a:rPr>
              <a:t>package=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r>
              <a:rPr lang="en-US" sz="1600" dirty="0" err="1">
                <a:solidFill>
                  <a:srgbClr val="6A8759"/>
                </a:solidFill>
              </a:rPr>
              <a:t>com.example.jelica.helloworld</a:t>
            </a:r>
            <a:r>
              <a:rPr lang="en-US" sz="1600" dirty="0">
                <a:solidFill>
                  <a:srgbClr val="6A8759"/>
                </a:solidFill>
              </a:rPr>
              <a:t>" </a:t>
            </a:r>
            <a:r>
              <a:rPr lang="en-US" sz="1600" dirty="0">
                <a:solidFill>
                  <a:srgbClr val="E8BF6A"/>
                </a:solidFill>
              </a:rPr>
              <a:t>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&lt;application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:allowBackup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"true"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:icon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"@</a:t>
            </a:r>
            <a:r>
              <a:rPr lang="en-US" sz="1600" dirty="0" err="1">
                <a:solidFill>
                  <a:srgbClr val="6A8759"/>
                </a:solidFill>
              </a:rPr>
              <a:t>mipmap</a:t>
            </a:r>
            <a:r>
              <a:rPr lang="en-US" sz="1600" dirty="0">
                <a:solidFill>
                  <a:srgbClr val="6A8759"/>
                </a:solidFill>
              </a:rPr>
              <a:t>/</a:t>
            </a:r>
            <a:r>
              <a:rPr lang="en-US" sz="1600" dirty="0" err="1">
                <a:solidFill>
                  <a:srgbClr val="6A8759"/>
                </a:solidFill>
              </a:rPr>
              <a:t>ic_launcher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:label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"@string/</a:t>
            </a:r>
            <a:r>
              <a:rPr lang="en-US" sz="1600" dirty="0" err="1">
                <a:solidFill>
                  <a:srgbClr val="6A8759"/>
                </a:solidFill>
              </a:rPr>
              <a:t>app_name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:roundIcon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"@</a:t>
            </a:r>
            <a:r>
              <a:rPr lang="en-US" sz="1600" dirty="0" err="1">
                <a:solidFill>
                  <a:srgbClr val="6A8759"/>
                </a:solidFill>
              </a:rPr>
              <a:t>mipmap</a:t>
            </a:r>
            <a:r>
              <a:rPr lang="en-US" sz="1600" dirty="0">
                <a:solidFill>
                  <a:srgbClr val="6A8759"/>
                </a:solidFill>
              </a:rPr>
              <a:t>/</a:t>
            </a:r>
            <a:r>
              <a:rPr lang="en-US" sz="1600" dirty="0" err="1">
                <a:solidFill>
                  <a:srgbClr val="6A8759"/>
                </a:solidFill>
              </a:rPr>
              <a:t>ic_launcher_round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:supportsRtl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"true"</a:t>
            </a:r>
            <a:br>
              <a:rPr lang="en-US" sz="1600" dirty="0">
                <a:solidFill>
                  <a:srgbClr val="6A8759"/>
                </a:solidFill>
              </a:rPr>
            </a:br>
            <a:r>
              <a:rPr lang="en-US" sz="1600" dirty="0">
                <a:solidFill>
                  <a:srgbClr val="6A8759"/>
                </a:solidFill>
              </a:rPr>
              <a:t>       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:theme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"@style/</a:t>
            </a:r>
            <a:r>
              <a:rPr lang="en-US" sz="1600" dirty="0" err="1">
                <a:solidFill>
                  <a:srgbClr val="6A8759"/>
                </a:solidFill>
              </a:rPr>
              <a:t>AppTheme</a:t>
            </a:r>
            <a:r>
              <a:rPr lang="en-US" sz="1600" dirty="0">
                <a:solidFill>
                  <a:srgbClr val="6A8759"/>
                </a:solidFill>
              </a:rPr>
              <a:t>" </a:t>
            </a:r>
            <a:r>
              <a:rPr lang="en-US" sz="1600" dirty="0">
                <a:solidFill>
                  <a:srgbClr val="E8BF6A"/>
                </a:solidFill>
              </a:rPr>
              <a:t>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&lt;activity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:name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".</a:t>
            </a:r>
            <a:r>
              <a:rPr lang="en-US" sz="1600" dirty="0" err="1">
                <a:solidFill>
                  <a:srgbClr val="6A8759"/>
                </a:solidFill>
              </a:rPr>
              <a:t>MainActivity</a:t>
            </a:r>
            <a:r>
              <a:rPr lang="en-US" sz="1600" dirty="0">
                <a:solidFill>
                  <a:srgbClr val="6A8759"/>
                </a:solidFill>
              </a:rPr>
              <a:t>" </a:t>
            </a:r>
            <a:r>
              <a:rPr lang="en-US" sz="1600" dirty="0">
                <a:solidFill>
                  <a:srgbClr val="E8BF6A"/>
                </a:solidFill>
              </a:rPr>
              <a:t>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    &lt;intent-filter&gt;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        &lt;action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:name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r>
              <a:rPr lang="en-US" sz="1600" dirty="0" err="1">
                <a:solidFill>
                  <a:srgbClr val="6A8759"/>
                </a:solidFill>
              </a:rPr>
              <a:t>android.intent.action.MAIN</a:t>
            </a:r>
            <a:r>
              <a:rPr lang="en-US" sz="1600" dirty="0">
                <a:solidFill>
                  <a:srgbClr val="6A8759"/>
                </a:solidFill>
              </a:rPr>
              <a:t>" </a:t>
            </a:r>
            <a:r>
              <a:rPr lang="en-US" sz="1600" dirty="0">
                <a:solidFill>
                  <a:srgbClr val="E8BF6A"/>
                </a:solidFill>
              </a:rPr>
              <a:t>/&gt;</a:t>
            </a:r>
            <a:br>
              <a:rPr lang="en-US" sz="1600" dirty="0">
                <a:solidFill>
                  <a:srgbClr val="E8BF6A"/>
                </a:solidFill>
              </a:rPr>
            </a:b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        &lt;category </a:t>
            </a:r>
            <a:r>
              <a:rPr lang="en-US" sz="1600" dirty="0" err="1">
                <a:solidFill>
                  <a:srgbClr val="9876AA"/>
                </a:solidFill>
              </a:rPr>
              <a:t>android</a:t>
            </a:r>
            <a:r>
              <a:rPr lang="en-US" sz="1600" dirty="0" err="1">
                <a:solidFill>
                  <a:srgbClr val="BABABA"/>
                </a:solidFill>
              </a:rPr>
              <a:t>:name</a:t>
            </a:r>
            <a:r>
              <a:rPr lang="en-US" sz="1600" dirty="0">
                <a:solidFill>
                  <a:srgbClr val="BABABA"/>
                </a:solidFill>
              </a:rPr>
              <a:t>=</a:t>
            </a:r>
            <a:r>
              <a:rPr lang="en-US" sz="1600" dirty="0">
                <a:solidFill>
                  <a:srgbClr val="6A8759"/>
                </a:solidFill>
              </a:rPr>
              <a:t>"</a:t>
            </a:r>
            <a:r>
              <a:rPr lang="en-US" sz="1600" dirty="0" err="1">
                <a:solidFill>
                  <a:srgbClr val="6A8759"/>
                </a:solidFill>
              </a:rPr>
              <a:t>android.intent.category.LAUNCHER</a:t>
            </a:r>
            <a:r>
              <a:rPr lang="en-US" sz="1600" dirty="0">
                <a:solidFill>
                  <a:srgbClr val="6A8759"/>
                </a:solidFill>
              </a:rPr>
              <a:t>" </a:t>
            </a:r>
            <a:r>
              <a:rPr lang="en-US" sz="1600" dirty="0">
                <a:solidFill>
                  <a:srgbClr val="E8BF6A"/>
                </a:solidFill>
              </a:rPr>
              <a:t>/&gt;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    &lt;/intent-filter&gt;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    &lt;/activity&gt;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    &lt;/application&gt;</a:t>
            </a:r>
            <a:br>
              <a:rPr lang="en-US" sz="1600" dirty="0">
                <a:solidFill>
                  <a:srgbClr val="E8BF6A"/>
                </a:solidFill>
              </a:rPr>
            </a:br>
            <a:r>
              <a:rPr lang="en-US" sz="1600" dirty="0">
                <a:solidFill>
                  <a:srgbClr val="E8BF6A"/>
                </a:solidFill>
              </a:rPr>
              <a:t>&lt;/manifest&gt;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68146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Pokretanje</a:t>
            </a:r>
            <a:r>
              <a:rPr lang="en-US" dirty="0"/>
              <a:t> </a:t>
            </a:r>
            <a:r>
              <a:rPr lang="en-US" dirty="0" err="1"/>
              <a:t>aplikacije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57912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+mj-lt"/>
              </a:rPr>
              <a:t>Svaka</a:t>
            </a:r>
            <a:r>
              <a:rPr lang="en-US" sz="2000" dirty="0">
                <a:latin typeface="+mj-lt"/>
              </a:rPr>
              <a:t> </a:t>
            </a:r>
            <a:r>
              <a:rPr lang="sr-Latn-RS" sz="2000" dirty="0">
                <a:latin typeface="+mj-lt"/>
              </a:rPr>
              <a:t>čast!</a:t>
            </a:r>
            <a:endParaRPr lang="en-US" sz="2000" dirty="0">
              <a:latin typeface="+mj-lt"/>
            </a:endParaRPr>
          </a:p>
        </p:txBody>
      </p:sp>
      <p:sp>
        <p:nvSpPr>
          <p:cNvPr id="5" name="Smiley Face 4"/>
          <p:cNvSpPr/>
          <p:nvPr/>
        </p:nvSpPr>
        <p:spPr>
          <a:xfrm>
            <a:off x="7848600" y="5791200"/>
            <a:ext cx="381000" cy="369332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5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F69D60AC-909F-40FA-9632-274C4C3AF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784" y="2245659"/>
            <a:ext cx="2384749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4832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20571-DEA0-480B-9450-42136F730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Aktivnosti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C941D-F050-44FF-9923-008A3869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dirty="0"/>
              <a:t>Android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inicira</a:t>
            </a:r>
            <a:r>
              <a:rPr lang="en-US" dirty="0"/>
              <a:t> program </a:t>
            </a:r>
            <a:r>
              <a:rPr lang="en-US" dirty="0" err="1"/>
              <a:t>aktivnošću</a:t>
            </a:r>
            <a:r>
              <a:rPr lang="en-US" dirty="0"/>
              <a:t> </a:t>
            </a:r>
            <a:r>
              <a:rPr lang="en-US" dirty="0" err="1"/>
              <a:t>koja</a:t>
            </a:r>
            <a:r>
              <a:rPr lang="en-US" dirty="0"/>
              <a:t> </a:t>
            </a:r>
            <a:r>
              <a:rPr lang="en-US" dirty="0" err="1"/>
              <a:t>zove</a:t>
            </a:r>
            <a:r>
              <a:rPr lang="en-US" dirty="0"/>
              <a:t> </a:t>
            </a:r>
            <a:r>
              <a:rPr lang="en-US" dirty="0" err="1"/>
              <a:t>svoju</a:t>
            </a:r>
            <a:r>
              <a:rPr lang="en-US" dirty="0"/>
              <a:t> </a:t>
            </a:r>
            <a:r>
              <a:rPr lang="en-US" dirty="0" err="1"/>
              <a:t>onCreate</a:t>
            </a:r>
            <a:r>
              <a:rPr lang="en-US" dirty="0"/>
              <a:t>() </a:t>
            </a:r>
            <a:r>
              <a:rPr lang="en-US" dirty="0" err="1"/>
              <a:t>metodu</a:t>
            </a:r>
          </a:p>
          <a:p>
            <a:pPr indent="-255905"/>
            <a:r>
              <a:rPr lang="en-US" dirty="0" err="1"/>
              <a:t>Svaka</a:t>
            </a:r>
            <a:r>
              <a:rPr lang="en-US" dirty="0"/>
              <a:t> </a:t>
            </a:r>
            <a:r>
              <a:rPr lang="en-US" dirty="0" err="1"/>
              <a:t>aktivnost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svoj</a:t>
            </a:r>
            <a:r>
              <a:rPr lang="en-US" dirty="0"/>
              <a:t> </a:t>
            </a:r>
            <a:r>
              <a:rPr lang="en-US" dirty="0" err="1"/>
              <a:t>životni</a:t>
            </a:r>
            <a:r>
              <a:rPr lang="en-US" dirty="0"/>
              <a:t> </a:t>
            </a:r>
            <a:r>
              <a:rPr lang="en-US" dirty="0" err="1"/>
              <a:t>ciklus</a:t>
            </a:r>
            <a:r>
              <a:rPr lang="en-US" dirty="0"/>
              <a:t> 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sastoji</a:t>
            </a:r>
            <a:r>
              <a:rPr lang="en-US" dirty="0"/>
              <a:t> </a:t>
            </a:r>
            <a:r>
              <a:rPr lang="en-US" dirty="0" err="1"/>
              <a:t>od</a:t>
            </a:r>
            <a:r>
              <a:rPr lang="en-US" dirty="0"/>
              <a:t> </a:t>
            </a:r>
            <a:r>
              <a:rPr lang="en-US" dirty="0" err="1"/>
              <a:t>sekvence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startuju</a:t>
            </a:r>
            <a:r>
              <a:rPr lang="en-US" dirty="0"/>
              <a:t> </a:t>
            </a:r>
            <a:r>
              <a:rPr lang="en-US" dirty="0" err="1"/>
              <a:t>aktivnost</a:t>
            </a:r>
            <a:r>
              <a:rPr lang="en-US" dirty="0"/>
              <a:t> </a:t>
            </a:r>
            <a:r>
              <a:rPr lang="en-US" dirty="0" err="1"/>
              <a:t>i</a:t>
            </a:r>
            <a:r>
              <a:rPr lang="en-US" dirty="0"/>
              <a:t> </a:t>
            </a:r>
            <a:r>
              <a:rPr lang="en-US" dirty="0" err="1"/>
              <a:t>sekvence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gase</a:t>
            </a:r>
            <a:r>
              <a:rPr lang="en-US" dirty="0"/>
              <a:t> </a:t>
            </a:r>
            <a:r>
              <a:rPr lang="en-US" dirty="0" err="1"/>
              <a:t>aktivnost</a:t>
            </a:r>
          </a:p>
        </p:txBody>
      </p:sp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5771B21-2DD5-4DCA-815D-8345F640A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505" y="4530557"/>
            <a:ext cx="2743200" cy="227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74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3D7D3-0CD4-4A5B-A083-50F9D12D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60FB6BD6-251B-4563-B824-7619D8A4D3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87" y="147"/>
            <a:ext cx="9144974" cy="688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77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2A56F-2B30-4682-A69C-04E39F031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6806516-25C7-4304-A1B4-FC2B228432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7114543"/>
              </p:ext>
            </p:extLst>
          </p:nvPr>
        </p:nvGraphicFramePr>
        <p:xfrm>
          <a:off x="2674" y="-36512"/>
          <a:ext cx="9181230" cy="7225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1743012855"/>
                    </a:ext>
                  </a:extLst>
                </a:gridCol>
                <a:gridCol w="8165230">
                  <a:extLst>
                    <a:ext uri="{9D8B030D-6E8A-4147-A177-3AD203B41FA5}">
                      <a16:colId xmlns:a16="http://schemas.microsoft.com/office/drawing/2014/main" val="5413695"/>
                    </a:ext>
                  </a:extLst>
                </a:gridCol>
              </a:tblGrid>
              <a:tr h="43773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dirty="0" err="1">
                          <a:effectLst/>
                        </a:rPr>
                        <a:t>Sr.No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dirty="0">
                          <a:effectLst/>
                        </a:rPr>
                        <a:t>Callback &amp; Description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374383556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1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onCreate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algn="just"/>
                      <a:r>
                        <a:rPr lang="en-US" sz="1800" dirty="0" err="1"/>
                        <a:t>Zove</a:t>
                      </a:r>
                      <a:r>
                        <a:rPr lang="en-US" sz="1800" dirty="0"/>
                        <a:t> se </a:t>
                      </a:r>
                      <a:r>
                        <a:rPr lang="en-US" sz="1800" dirty="0" err="1"/>
                        <a:t>nakon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što</a:t>
                      </a:r>
                      <a:r>
                        <a:rPr lang="en-US" sz="1800" dirty="0"/>
                        <a:t> je </a:t>
                      </a:r>
                      <a:r>
                        <a:rPr lang="en-US" sz="1800" dirty="0" err="1"/>
                        <a:t>aktivnost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prvi</a:t>
                      </a:r>
                      <a:r>
                        <a:rPr lang="en-US" sz="1800" dirty="0"/>
                        <a:t> put </a:t>
                      </a:r>
                      <a:r>
                        <a:rPr lang="en-US" sz="1800" dirty="0" err="1"/>
                        <a:t>kreirana</a:t>
                      </a: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35471035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2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onStart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je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aktivnost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postala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vidljiva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korisniku</a:t>
                      </a:r>
                      <a:endParaRPr lang="en-US" sz="1800" b="0" i="0" u="none" strike="noStrike" noProof="0">
                        <a:latin typeface="Georgia"/>
                      </a:endParaRPr>
                    </a:p>
                    <a:p>
                      <a:pPr lvl="0" algn="just" fontAlgn="t">
                        <a:buNone/>
                      </a:pP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42704416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3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onResume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korisnik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počne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da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interaguje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sa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aktivnošću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eorgia"/>
                      </a:endParaRPr>
                    </a:p>
                    <a:p>
                      <a:pPr lvl="0" algn="just" fontAlgn="t">
                        <a:buNone/>
                      </a:pP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378455807"/>
                  </a:ext>
                </a:extLst>
              </a:tr>
              <a:tr h="8452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4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dirty="0" err="1">
                          <a:effectLst/>
                        </a:rPr>
                        <a:t>onPause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je 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aktivnost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pauzirana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, a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i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dalje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je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vidljiva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,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dok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je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fokusu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nešto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drugo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(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na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primer: </a:t>
                      </a:r>
                      <a:r>
                        <a:rPr lang="en-US" sz="1800" b="0" i="0" u="none" strike="noStrike" noProof="0" dirty="0" err="1">
                          <a:solidFill>
                            <a:srgbClr val="000000"/>
                          </a:solidFill>
                          <a:latin typeface="Georgia"/>
                        </a:rPr>
                        <a:t>dijalog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)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546289623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5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onStop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kada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aktivnost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više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nije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vidiljiva</a:t>
                      </a:r>
                      <a:endParaRPr lang="en-US" sz="1800" b="0" i="0" u="none" strike="noStrike" noProof="0">
                        <a:latin typeface="Georgia"/>
                      </a:endParaRPr>
                    </a:p>
                    <a:p>
                      <a:pPr lvl="0" algn="just" fontAlgn="t">
                        <a:buNone/>
                      </a:pP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253062955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6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onDestroy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je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aktivnost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uništena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od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strane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sistema</a:t>
                      </a:r>
                      <a:endParaRPr lang="en-US" sz="1800" b="0" i="0" u="none" strike="noStrike" noProof="0">
                        <a:latin typeface="Georgia"/>
                      </a:endParaRPr>
                    </a:p>
                    <a:p>
                      <a:pPr lvl="0" algn="just" fontAlgn="t">
                        <a:buNone/>
                      </a:pP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724056002"/>
                  </a:ext>
                </a:extLst>
              </a:tr>
              <a:tr h="9358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</a:rPr>
                        <a:t>7</a:t>
                      </a: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err="1">
                          <a:effectLst/>
                        </a:rPr>
                        <a:t>onRestart</a:t>
                      </a:r>
                      <a:r>
                        <a:rPr lang="en-US" sz="1800" b="1" dirty="0">
                          <a:effectLst/>
                        </a:rPr>
                        <a:t>()</a:t>
                      </a:r>
                    </a:p>
                    <a:p>
                      <a:pPr lvl="0" algn="just">
                        <a:buNone/>
                      </a:pP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Zove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što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 se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aktivnost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restartuje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nakon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Georgia"/>
                        </a:rPr>
                        <a:t> </a:t>
                      </a:r>
                      <a:r>
                        <a:rPr lang="en-US" sz="1800" b="0" i="0" u="none" strike="noStrike" noProof="0" err="1">
                          <a:solidFill>
                            <a:srgbClr val="000000"/>
                          </a:solidFill>
                          <a:latin typeface="Georgia"/>
                        </a:rPr>
                        <a:t>stopiranja</a:t>
                      </a:r>
                      <a:endParaRPr lang="en-US" sz="1800" b="0" i="0" u="none" strike="noStrike" noProof="0">
                        <a:latin typeface="Georgia"/>
                      </a:endParaRPr>
                    </a:p>
                    <a:p>
                      <a:pPr lvl="0" algn="just" fontAlgn="t">
                        <a:buNone/>
                      </a:pPr>
                      <a:endParaRPr lang="en-US" sz="1800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569751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315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7DB16-1490-47A2-B066-65B0FC39E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Primer - </a:t>
            </a:r>
            <a:r>
              <a:rPr lang="en-US" dirty="0" err="1"/>
              <a:t>životni</a:t>
            </a:r>
            <a:r>
              <a:rPr lang="en-US" dirty="0"/>
              <a:t> </a:t>
            </a:r>
            <a:r>
              <a:rPr lang="en-US" dirty="0" err="1"/>
              <a:t>ciklus</a:t>
            </a:r>
            <a:r>
              <a:rPr lang="en-US" dirty="0"/>
              <a:t> </a:t>
            </a:r>
            <a:r>
              <a:rPr lang="en-US" dirty="0" err="1"/>
              <a:t>aplikacije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AB37A-2B12-4EF6-81BA-5589B8690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marL="624205" indent="-514350"/>
            <a:r>
              <a:rPr lang="en-US" dirty="0"/>
              <a:t>MainActivity.java</a:t>
            </a:r>
            <a:endParaRPr lang="en-US"/>
          </a:p>
          <a:p>
            <a:pPr marL="657860" lvl="1" indent="-246380"/>
            <a:r>
              <a:rPr lang="en-US" dirty="0"/>
              <a:t>override-</a:t>
            </a:r>
            <a:r>
              <a:rPr lang="en-US" dirty="0" err="1"/>
              <a:t>ovati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od </a:t>
            </a:r>
            <a:r>
              <a:rPr lang="en-US" dirty="0" err="1"/>
              <a:t>značaja</a:t>
            </a:r>
          </a:p>
          <a:p>
            <a:pPr marL="109855" indent="0">
              <a:buNone/>
            </a:pPr>
            <a:endParaRPr lang="en-US" dirty="0"/>
          </a:p>
          <a:p>
            <a:pPr marL="624205" indent="-514350"/>
            <a:r>
              <a:rPr lang="en-US" dirty="0" err="1"/>
              <a:t>Pratiti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kozole</a:t>
            </a:r>
            <a:r>
              <a:rPr lang="en-US" dirty="0"/>
              <a:t> u </a:t>
            </a:r>
            <a:r>
              <a:rPr lang="en-US" dirty="0" err="1"/>
              <a:t>sledećim</a:t>
            </a:r>
            <a:r>
              <a:rPr lang="en-US" dirty="0"/>
              <a:t> </a:t>
            </a:r>
            <a:r>
              <a:rPr lang="en-US" dirty="0" err="1"/>
              <a:t>situacijama</a:t>
            </a:r>
          </a:p>
          <a:p>
            <a:pPr marL="657860" lvl="1" indent="-246380"/>
            <a:r>
              <a:rPr lang="en-US" dirty="0"/>
              <a:t>Pri </a:t>
            </a:r>
            <a:r>
              <a:rPr lang="en-US" dirty="0" err="1"/>
              <a:t>pokretanju</a:t>
            </a:r>
            <a:r>
              <a:rPr lang="en-US" dirty="0"/>
              <a:t> </a:t>
            </a:r>
            <a:r>
              <a:rPr lang="en-US" dirty="0" err="1"/>
              <a:t>aplikacije</a:t>
            </a:r>
          </a:p>
          <a:p>
            <a:pPr marL="657860" lvl="1" indent="-246380"/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klika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lock screen</a:t>
            </a:r>
          </a:p>
          <a:p>
            <a:pPr marL="657860" lvl="1" indent="-246380"/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klika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unlock</a:t>
            </a:r>
          </a:p>
          <a:p>
            <a:pPr marL="657860" lvl="1" indent="-246380"/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klikna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back  </a:t>
            </a:r>
          </a:p>
          <a:p>
            <a:pPr marL="657860" lvl="1" indent="-246380"/>
            <a:endParaRPr lang="en-US" dirty="0">
              <a:solidFill>
                <a:srgbClr val="438086"/>
              </a:solidFill>
            </a:endParaRPr>
          </a:p>
          <a:p>
            <a:pPr marL="657860" lvl="1" indent="-246380"/>
            <a:endParaRPr lang="en-US" dirty="0">
              <a:solidFill>
                <a:srgbClr val="438086"/>
              </a:solidFill>
            </a:endParaRPr>
          </a:p>
          <a:p>
            <a:pPr marL="624205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560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Verzije Androida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CC02AE3-B1E3-4743-BB05-71DCA3CEF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22500"/>
            <a:ext cx="8229600" cy="4324350"/>
          </a:xfrm>
        </p:spPr>
      </p:pic>
    </p:spTree>
    <p:extLst>
      <p:ext uri="{BB962C8B-B14F-4D97-AF65-F5344CB8AC3E}">
        <p14:creationId xmlns:p14="http://schemas.microsoft.com/office/powerpoint/2010/main" val="19035434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CE1B7-2665-4308-AF04-E59AD7173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36D27-2A6F-49D0-A692-BF574956A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1624691"/>
          </a:xfrm>
        </p:spPr>
        <p:txBody>
          <a:bodyPr vert="horz" anchor="t">
            <a:normAutofit/>
          </a:bodyPr>
          <a:lstStyle/>
          <a:p>
            <a:pPr indent="-255905"/>
            <a:r>
              <a:rPr lang="en-US" dirty="0" err="1"/>
              <a:t>Osnovni</a:t>
            </a:r>
            <a:r>
              <a:rPr lang="en-US" dirty="0"/>
              <a:t> </a:t>
            </a:r>
            <a:r>
              <a:rPr lang="en-US" dirty="0" err="1"/>
              <a:t>gradivni</a:t>
            </a:r>
            <a:r>
              <a:rPr lang="en-US" dirty="0"/>
              <a:t> </a:t>
            </a:r>
            <a:r>
              <a:rPr lang="en-US" dirty="0" err="1"/>
              <a:t>blokovi</a:t>
            </a:r>
            <a:r>
              <a:rPr lang="en-US" dirty="0"/>
              <a:t> UI</a:t>
            </a:r>
          </a:p>
          <a:p>
            <a:pPr indent="-255905"/>
            <a:r>
              <a:rPr lang="en-US" dirty="0" err="1"/>
              <a:t>Predstavljaju</a:t>
            </a:r>
            <a:r>
              <a:rPr lang="en-US" dirty="0"/>
              <a:t> </a:t>
            </a:r>
            <a:r>
              <a:rPr lang="en-US" dirty="0" err="1"/>
              <a:t>bazu</a:t>
            </a:r>
            <a:r>
              <a:rPr lang="en-US" dirty="0"/>
              <a:t> za </a:t>
            </a:r>
            <a:r>
              <a:rPr lang="en-US" dirty="0" err="1"/>
              <a:t>widgete</a:t>
            </a:r>
            <a:r>
              <a:rPr lang="en-US" dirty="0"/>
              <a:t> (</a:t>
            </a:r>
            <a:r>
              <a:rPr lang="en-US" dirty="0" err="1"/>
              <a:t>dugmići</a:t>
            </a:r>
            <a:r>
              <a:rPr lang="en-US" dirty="0"/>
              <a:t>, </a:t>
            </a:r>
            <a:r>
              <a:rPr lang="en-US" dirty="0" err="1"/>
              <a:t>tekstualna</a:t>
            </a:r>
            <a:r>
              <a:rPr lang="en-US" dirty="0"/>
              <a:t> </a:t>
            </a:r>
            <a:r>
              <a:rPr lang="en-US" dirty="0" err="1"/>
              <a:t>polja</a:t>
            </a:r>
            <a:r>
              <a:rPr lang="en-US" dirty="0"/>
              <a:t>...)</a:t>
            </a:r>
          </a:p>
          <a:p>
            <a:pPr indent="-255905"/>
            <a:endParaRPr lang="en-US" dirty="0"/>
          </a:p>
          <a:p>
            <a:pPr indent="-255905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3E1E55-3389-4B03-8F47-8AB6DFEB6539}"/>
              </a:ext>
            </a:extLst>
          </p:cNvPr>
          <p:cNvSpPr txBox="1">
            <a:spLocks/>
          </p:cNvSpPr>
          <p:nvPr/>
        </p:nvSpPr>
        <p:spPr>
          <a:xfrm>
            <a:off x="462547" y="3875505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ViewGroup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68307E3-1EF3-43D2-ACFC-4B7439161604}"/>
              </a:ext>
            </a:extLst>
          </p:cNvPr>
          <p:cNvSpPr txBox="1">
            <a:spLocks/>
          </p:cNvSpPr>
          <p:nvPr/>
        </p:nvSpPr>
        <p:spPr>
          <a:xfrm>
            <a:off x="462547" y="5128982"/>
            <a:ext cx="8229600" cy="1624691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55905"/>
            <a:r>
              <a:rPr lang="en-US" dirty="0" err="1"/>
              <a:t>Podklasa</a:t>
            </a:r>
            <a:r>
              <a:rPr lang="en-US" dirty="0"/>
              <a:t> View </a:t>
            </a:r>
            <a:r>
              <a:rPr lang="en-US" dirty="0" err="1"/>
              <a:t>koja</a:t>
            </a:r>
            <a:r>
              <a:rPr lang="en-US" dirty="0"/>
              <a:t> </a:t>
            </a:r>
            <a:r>
              <a:rPr lang="en-US" dirty="0" err="1"/>
              <a:t>predstavlja</a:t>
            </a:r>
            <a:r>
              <a:rPr lang="en-US" dirty="0"/>
              <a:t> </a:t>
            </a:r>
            <a:r>
              <a:rPr lang="en-US" dirty="0" err="1"/>
              <a:t>raspored</a:t>
            </a:r>
            <a:r>
              <a:rPr lang="en-US" dirty="0"/>
              <a:t> </a:t>
            </a:r>
            <a:r>
              <a:rPr lang="en-US" dirty="0" err="1"/>
              <a:t>ekrana</a:t>
            </a:r>
          </a:p>
          <a:p>
            <a:pPr indent="-255905"/>
            <a:r>
              <a:rPr lang="en-US" dirty="0" err="1"/>
              <a:t>Može</a:t>
            </a:r>
            <a:r>
              <a:rPr lang="en-US" dirty="0"/>
              <a:t> da </a:t>
            </a:r>
            <a:r>
              <a:rPr lang="en-US" dirty="0" err="1"/>
              <a:t>sadrži</a:t>
            </a:r>
            <a:r>
              <a:rPr lang="en-US" dirty="0"/>
              <a:t> </a:t>
            </a:r>
            <a:r>
              <a:rPr lang="en-US" dirty="0" err="1"/>
              <a:t>druge</a:t>
            </a:r>
            <a:r>
              <a:rPr lang="en-US" dirty="0"/>
              <a:t> View-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ViewGroup</a:t>
            </a:r>
            <a:r>
              <a:rPr lang="en-US" dirty="0"/>
              <a:t>-e</a:t>
            </a:r>
          </a:p>
          <a:p>
            <a:pPr indent="-255905"/>
            <a:endParaRPr lang="en-US" dirty="0"/>
          </a:p>
          <a:p>
            <a:pPr indent="-255905"/>
            <a:endParaRPr lang="en-US" dirty="0"/>
          </a:p>
          <a:p>
            <a:pPr indent="-255905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007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1366D-02DD-4C36-BC92-01A6CBE29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5035F-0B59-4D89-89B3-9E4CB4EA19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b="1" dirty="0"/>
              <a:t>Linear Layout</a:t>
            </a:r>
            <a:r>
              <a:rPr lang="en-US" dirty="0"/>
              <a:t> – </a:t>
            </a:r>
            <a:r>
              <a:rPr lang="en-US" dirty="0" err="1"/>
              <a:t>ređa</a:t>
            </a:r>
            <a:r>
              <a:rPr lang="en-US" dirty="0"/>
              <a:t> </a:t>
            </a:r>
            <a:r>
              <a:rPr lang="en-US" dirty="0" err="1"/>
              <a:t>elemente</a:t>
            </a:r>
            <a:r>
              <a:rPr lang="en-US" dirty="0"/>
              <a:t> u </a:t>
            </a:r>
            <a:r>
              <a:rPr lang="en-US" dirty="0" err="1"/>
              <a:t>jednom</a:t>
            </a:r>
            <a:r>
              <a:rPr lang="en-US" dirty="0"/>
              <a:t> </a:t>
            </a:r>
            <a:r>
              <a:rPr lang="en-US" dirty="0" err="1"/>
              <a:t>pravcu</a:t>
            </a:r>
            <a:r>
              <a:rPr lang="en-US" dirty="0"/>
              <a:t> (</a:t>
            </a:r>
            <a:r>
              <a:rPr lang="en-US" dirty="0" err="1"/>
              <a:t>horizontalno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vertikalno</a:t>
            </a:r>
            <a:r>
              <a:rPr lang="en-US" dirty="0"/>
              <a:t>)</a:t>
            </a:r>
          </a:p>
          <a:p>
            <a:pPr indent="-255905"/>
            <a:r>
              <a:rPr lang="en-US" b="1" dirty="0"/>
              <a:t>Relative Layout</a:t>
            </a:r>
            <a:r>
              <a:rPr lang="en-US" dirty="0"/>
              <a:t> - </a:t>
            </a:r>
            <a:r>
              <a:rPr lang="en-US" dirty="0" err="1"/>
              <a:t>ređa</a:t>
            </a:r>
            <a:r>
              <a:rPr lang="en-US" dirty="0"/>
              <a:t> </a:t>
            </a:r>
            <a:r>
              <a:rPr lang="en-US" dirty="0" err="1"/>
              <a:t>elemente</a:t>
            </a:r>
            <a:r>
              <a:rPr lang="en-US" dirty="0"/>
              <a:t> </a:t>
            </a:r>
            <a:r>
              <a:rPr lang="en-US" dirty="0" err="1"/>
              <a:t>jedan</a:t>
            </a:r>
            <a:r>
              <a:rPr lang="en-US" dirty="0"/>
              <a:t> u </a:t>
            </a:r>
            <a:r>
              <a:rPr lang="en-US" dirty="0" err="1"/>
              <a:t>odnosu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drugi</a:t>
            </a:r>
          </a:p>
          <a:p>
            <a:pPr indent="-255905"/>
            <a:r>
              <a:rPr lang="en-US" b="1" dirty="0"/>
              <a:t>Table Layout</a:t>
            </a:r>
            <a:r>
              <a:rPr lang="en-US" dirty="0"/>
              <a:t> - </a:t>
            </a:r>
            <a:r>
              <a:rPr lang="en-US" dirty="0" err="1"/>
              <a:t>raspoređuje</a:t>
            </a:r>
            <a:r>
              <a:rPr lang="en-US" dirty="0"/>
              <a:t> </a:t>
            </a:r>
            <a:r>
              <a:rPr lang="en-US" dirty="0" err="1"/>
              <a:t>elemente</a:t>
            </a:r>
            <a:r>
              <a:rPr lang="en-US" dirty="0"/>
              <a:t> u </a:t>
            </a:r>
            <a:r>
              <a:rPr lang="en-US" dirty="0" err="1"/>
              <a:t>tabelu</a:t>
            </a:r>
          </a:p>
          <a:p>
            <a:pPr indent="-255905"/>
            <a:r>
              <a:rPr lang="en-US" b="1" dirty="0"/>
              <a:t>Absolute Layout</a:t>
            </a:r>
            <a:r>
              <a:rPr lang="en-US" dirty="0"/>
              <a:t> – </a:t>
            </a:r>
            <a:r>
              <a:rPr lang="en-US" dirty="0" err="1"/>
              <a:t>fiksne</a:t>
            </a:r>
            <a:r>
              <a:rPr lang="en-US" dirty="0"/>
              <a:t> </a:t>
            </a:r>
            <a:r>
              <a:rPr lang="en-US" dirty="0" err="1"/>
              <a:t>pozicije</a:t>
            </a:r>
            <a:r>
              <a:rPr lang="en-US" dirty="0"/>
              <a:t> </a:t>
            </a:r>
            <a:r>
              <a:rPr lang="en-US" dirty="0" err="1"/>
              <a:t>elemenata</a:t>
            </a:r>
          </a:p>
          <a:p>
            <a:pPr indent="-255905"/>
            <a:r>
              <a:rPr lang="en-US" b="1" dirty="0"/>
              <a:t>Frame Layout </a:t>
            </a:r>
            <a:r>
              <a:rPr lang="en-US" dirty="0"/>
              <a:t>- </a:t>
            </a:r>
            <a:r>
              <a:rPr lang="en-US" dirty="0" err="1"/>
              <a:t>služi</a:t>
            </a:r>
            <a:r>
              <a:rPr lang="en-US" dirty="0"/>
              <a:t> za </a:t>
            </a:r>
            <a:r>
              <a:rPr lang="en-US" dirty="0" err="1"/>
              <a:t>prikaz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view-a</a:t>
            </a:r>
          </a:p>
          <a:p>
            <a:pPr indent="-255905"/>
            <a:r>
              <a:rPr lang="en-US" b="1" dirty="0"/>
              <a:t>List View </a:t>
            </a:r>
            <a:r>
              <a:rPr lang="en-US" dirty="0"/>
              <a:t>– scrollable </a:t>
            </a:r>
            <a:r>
              <a:rPr lang="en-US" dirty="0" err="1"/>
              <a:t>lista</a:t>
            </a:r>
            <a:r>
              <a:rPr lang="en-US" dirty="0"/>
              <a:t> </a:t>
            </a:r>
            <a:r>
              <a:rPr lang="en-US" dirty="0" err="1"/>
              <a:t>elemenata</a:t>
            </a:r>
          </a:p>
          <a:p>
            <a:pPr indent="-255905"/>
            <a:r>
              <a:rPr lang="en-US" b="1" dirty="0"/>
              <a:t>Grid View</a:t>
            </a:r>
            <a:r>
              <a:rPr lang="en-US" dirty="0"/>
              <a:t> – scrollable </a:t>
            </a:r>
            <a:r>
              <a:rPr lang="en-US" dirty="0" err="1"/>
              <a:t>mreža</a:t>
            </a:r>
            <a:r>
              <a:rPr lang="en-US" dirty="0"/>
              <a:t> </a:t>
            </a:r>
            <a:r>
              <a:rPr lang="en-US" dirty="0" err="1"/>
              <a:t>elemenata</a:t>
            </a:r>
          </a:p>
          <a:p>
            <a:pPr indent="-255905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276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D3EF-716A-4D77-8529-0487798DE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</a:t>
            </a:r>
            <a:r>
              <a:rPr lang="en-US" dirty="0" err="1"/>
              <a:t>atributi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CE708-73DF-4ADF-A747-2E5B3EB213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49424"/>
            <a:ext cx="8684125" cy="4325112"/>
          </a:xfrm>
        </p:spPr>
        <p:txBody>
          <a:bodyPr vert="horz" anchor="t">
            <a:normAutofit fontScale="92500" lnSpcReduction="20000"/>
          </a:bodyPr>
          <a:lstStyle/>
          <a:p>
            <a:pPr indent="-255905"/>
            <a:r>
              <a:rPr lang="en-US" dirty="0" err="1"/>
              <a:t>xmlns:android</a:t>
            </a:r>
            <a:r>
              <a:rPr lang="en-US" dirty="0"/>
              <a:t>="http://schemas.android.com/</a:t>
            </a:r>
            <a:r>
              <a:rPr lang="en-US" dirty="0" err="1"/>
              <a:t>apk</a:t>
            </a:r>
            <a:r>
              <a:rPr lang="en-US" dirty="0"/>
              <a:t>/res/android" - </a:t>
            </a:r>
            <a:r>
              <a:rPr lang="en-US" dirty="0" err="1"/>
              <a:t>uvoženje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android namespace-a</a:t>
            </a:r>
          </a:p>
          <a:p>
            <a:pPr indent="-255905"/>
            <a:r>
              <a:rPr lang="en-US" dirty="0" err="1"/>
              <a:t>xmlns:tools</a:t>
            </a:r>
            <a:r>
              <a:rPr lang="en-US" dirty="0"/>
              <a:t>="http://schemas.android.com/tools"</a:t>
            </a:r>
          </a:p>
          <a:p>
            <a:pPr indent="-255905"/>
            <a:r>
              <a:rPr lang="en-US" dirty="0" err="1"/>
              <a:t>android:id</a:t>
            </a:r>
            <a:r>
              <a:rPr lang="en-US" dirty="0"/>
              <a:t> - </a:t>
            </a:r>
            <a:r>
              <a:rPr lang="en-US" dirty="0" err="1"/>
              <a:t>uvoženje</a:t>
            </a:r>
            <a:r>
              <a:rPr lang="en-US" dirty="0"/>
              <a:t> </a:t>
            </a:r>
            <a:r>
              <a:rPr lang="en-US" dirty="0" err="1"/>
              <a:t>svih</a:t>
            </a:r>
            <a:r>
              <a:rPr lang="en-US" dirty="0"/>
              <a:t> </a:t>
            </a:r>
            <a:r>
              <a:rPr lang="en-US" dirty="0" err="1"/>
              <a:t>elemenata</a:t>
            </a:r>
            <a:r>
              <a:rPr lang="en-US" dirty="0"/>
              <a:t> </a:t>
            </a:r>
            <a:r>
              <a:rPr lang="en-US" dirty="0" err="1"/>
              <a:t>iz</a:t>
            </a:r>
            <a:r>
              <a:rPr lang="en-US" dirty="0"/>
              <a:t> tools namespace-a</a:t>
            </a:r>
          </a:p>
          <a:p>
            <a:pPr indent="-255905"/>
            <a:r>
              <a:rPr lang="en-US" dirty="0" err="1"/>
              <a:t>android:layout_width</a:t>
            </a:r>
          </a:p>
          <a:p>
            <a:pPr indent="-255905"/>
            <a:r>
              <a:rPr lang="en-US" dirty="0" err="1"/>
              <a:t>android:layout_height</a:t>
            </a:r>
          </a:p>
          <a:p>
            <a:pPr indent="-255905"/>
            <a:endParaRPr lang="en-US" dirty="0">
              <a:latin typeface="Consolas"/>
            </a:endParaRPr>
          </a:p>
          <a:p>
            <a:pPr indent="-255905"/>
            <a:endParaRPr lang="en-US" dirty="0"/>
          </a:p>
          <a:p>
            <a:pPr indent="-255905"/>
            <a:r>
              <a:rPr lang="en-US" dirty="0" err="1"/>
              <a:t>Margine</a:t>
            </a:r>
          </a:p>
          <a:p>
            <a:pPr indent="-255905"/>
            <a:r>
              <a:rPr lang="en-US" dirty="0"/>
              <a:t>Padding</a:t>
            </a:r>
          </a:p>
        </p:txBody>
      </p:sp>
      <p:pic>
        <p:nvPicPr>
          <p:cNvPr id="4" name="Picture 4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275992D7-D5CC-421B-857C-AE4A56F28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189" y="5097084"/>
            <a:ext cx="4775200" cy="157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82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A7E40-88E4-49E5-ACA7-C82046D75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UI </a:t>
            </a:r>
            <a:r>
              <a:rPr lang="en-US" dirty="0" err="1"/>
              <a:t>kontrole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FE578-B39B-4B69-81B5-E8D364A85E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 lnSpcReduction="10000"/>
          </a:bodyPr>
          <a:lstStyle/>
          <a:p>
            <a:pPr indent="-255905"/>
            <a:r>
              <a:rPr lang="en-US" dirty="0" err="1"/>
              <a:t>TextView</a:t>
            </a:r>
          </a:p>
          <a:p>
            <a:pPr indent="-255905"/>
            <a:r>
              <a:rPr lang="en-US" dirty="0" err="1"/>
              <a:t>EditText</a:t>
            </a:r>
          </a:p>
          <a:p>
            <a:pPr indent="-255905"/>
            <a:r>
              <a:rPr lang="en-US" dirty="0"/>
              <a:t>Button</a:t>
            </a:r>
          </a:p>
          <a:p>
            <a:pPr indent="-255905"/>
            <a:r>
              <a:rPr lang="en-US" dirty="0" err="1"/>
              <a:t>CheckBox</a:t>
            </a:r>
          </a:p>
          <a:p>
            <a:pPr indent="-255905"/>
            <a:r>
              <a:rPr lang="en-US" dirty="0" err="1"/>
              <a:t>ToggleButton</a:t>
            </a:r>
          </a:p>
          <a:p>
            <a:pPr indent="-255905"/>
            <a:r>
              <a:rPr lang="en-US" dirty="0" err="1"/>
              <a:t>RadioButton</a:t>
            </a:r>
          </a:p>
          <a:p>
            <a:pPr indent="-255905"/>
            <a:r>
              <a:rPr lang="en-US" dirty="0" err="1"/>
              <a:t>ProgressBar</a:t>
            </a:r>
          </a:p>
          <a:p>
            <a:pPr indent="-255905"/>
            <a:r>
              <a:rPr lang="en-US" dirty="0"/>
              <a:t>Spinner</a:t>
            </a:r>
          </a:p>
          <a:p>
            <a:pPr indent="-255905"/>
            <a:r>
              <a:rPr lang="en-US" dirty="0" err="1"/>
              <a:t>TimePicker</a:t>
            </a:r>
          </a:p>
          <a:p>
            <a:pPr indent="-255905"/>
            <a:r>
              <a:rPr lang="en-US" dirty="0" err="1"/>
              <a:t>DatePicker</a:t>
            </a:r>
          </a:p>
        </p:txBody>
      </p:sp>
      <p:pic>
        <p:nvPicPr>
          <p:cNvPr id="8" name="Picture 8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93556C47-F02A-416D-83A6-78352F5FC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453" y="4013572"/>
            <a:ext cx="4320673" cy="241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863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609CE-F051-43C5-A31A-E0E96852A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Primeri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AB54D-EC80-4945-97F9-90CF32628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dirty="0"/>
              <a:t>Login</a:t>
            </a:r>
          </a:p>
          <a:p>
            <a:pPr indent="-255905"/>
            <a:r>
              <a:rPr lang="en-US" dirty="0"/>
              <a:t>Meni</a:t>
            </a:r>
          </a:p>
          <a:p>
            <a:pPr indent="-255905"/>
            <a:r>
              <a:rPr lang="en-US" dirty="0" err="1"/>
              <a:t>Tabovi</a:t>
            </a:r>
          </a:p>
          <a:p>
            <a:pPr indent="-255905"/>
            <a:r>
              <a:rPr lang="en-US" dirty="0" err="1"/>
              <a:t>Fragmenti</a:t>
            </a:r>
          </a:p>
          <a:p>
            <a:pPr indent="-255905"/>
            <a:r>
              <a:rPr lang="en-US" dirty="0" err="1"/>
              <a:t>Dijalozi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BD1C5A5-BD55-43CD-9780-73ECD9C26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613" y="2601494"/>
            <a:ext cx="2060143" cy="4114800"/>
          </a:xfrm>
          <a:prstGeom prst="rect">
            <a:avLst/>
          </a:prstGeom>
        </p:spPr>
      </p:pic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3DB8C55-800F-42CE-BC8E-7B9A60B19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442" y="2481180"/>
            <a:ext cx="2137748" cy="4114800"/>
          </a:xfrm>
          <a:prstGeom prst="rect">
            <a:avLst/>
          </a:prstGeom>
        </p:spPr>
      </p:pic>
      <p:pic>
        <p:nvPicPr>
          <p:cNvPr id="8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74C2281-6961-421A-81DB-2A38E3B0C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31" y="4755147"/>
            <a:ext cx="2743200" cy="178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87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Verzije Androida - 201</a:t>
            </a:r>
            <a:r>
              <a:rPr lang="en-US" dirty="0"/>
              <a:t>9</a:t>
            </a:r>
            <a:r>
              <a:rPr lang="sr-Latn-RS" dirty="0"/>
              <a:t>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6F0F66-6656-4628-ADA0-A7EC21BA97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49488"/>
            <a:ext cx="8229600" cy="4324350"/>
          </a:xfrm>
        </p:spPr>
      </p:pic>
    </p:spTree>
    <p:extLst>
      <p:ext uri="{BB962C8B-B14F-4D97-AF65-F5344CB8AC3E}">
        <p14:creationId xmlns:p14="http://schemas.microsoft.com/office/powerpoint/2010/main" val="2401360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API nivo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sr-Latn-RS" dirty="0"/>
              <a:t>Svaka verzija Androida podržava određeni API (</a:t>
            </a:r>
            <a:r>
              <a:rPr lang="en-US" dirty="0"/>
              <a:t>d</a:t>
            </a:r>
            <a:r>
              <a:rPr lang="sr-Latn-RS" dirty="0" err="1"/>
              <a:t>ostupne</a:t>
            </a:r>
            <a:r>
              <a:rPr lang="sr-Latn-RS" dirty="0"/>
              <a:t> funkcionalosti)</a:t>
            </a:r>
            <a:endParaRPr lang="en-US" dirty="0"/>
          </a:p>
          <a:p>
            <a:pPr indent="-255905"/>
            <a:r>
              <a:rPr lang="sr-Latn-RS" dirty="0"/>
              <a:t>Npr:</a:t>
            </a:r>
          </a:p>
          <a:p>
            <a:pPr marL="657860" lvl="1" indent="-246380"/>
            <a:r>
              <a:rPr lang="sr-Latn-RS" dirty="0"/>
              <a:t>Android 4.4 (KitKat) – api level 19</a:t>
            </a:r>
          </a:p>
          <a:p>
            <a:pPr marL="657860" lvl="1" indent="-246380"/>
            <a:r>
              <a:rPr lang="sr-Latn-RS" dirty="0"/>
              <a:t>Android 5.0 (Lollipop) – api level 21</a:t>
            </a:r>
          </a:p>
          <a:p>
            <a:pPr marL="657860" lvl="1" indent="-246380"/>
            <a:r>
              <a:rPr lang="sr-Latn-RS" dirty="0"/>
              <a:t>Android 8.0 (Oreo) – apli level 27</a:t>
            </a:r>
          </a:p>
          <a:p>
            <a:pPr marL="657860" lvl="1" indent="-246380"/>
            <a:r>
              <a:rPr lang="sr-Latn-RS" dirty="0"/>
              <a:t>Android 9.0. (</a:t>
            </a:r>
            <a:r>
              <a:rPr lang="sr-Latn-RS" dirty="0" err="1"/>
              <a:t>Pie</a:t>
            </a:r>
            <a:r>
              <a:rPr lang="sr-Latn-RS" dirty="0"/>
              <a:t>) – </a:t>
            </a:r>
            <a:r>
              <a:rPr lang="sr-Latn-RS" dirty="0" err="1"/>
              <a:t>api</a:t>
            </a:r>
            <a:r>
              <a:rPr lang="sr-Latn-RS" dirty="0"/>
              <a:t> </a:t>
            </a:r>
            <a:r>
              <a:rPr lang="sr-Latn-RS" dirty="0" err="1"/>
              <a:t>level</a:t>
            </a:r>
            <a:r>
              <a:rPr lang="sr-Latn-RS" dirty="0"/>
              <a:t> 28</a:t>
            </a:r>
            <a:endParaRPr lang="en-US" dirty="0"/>
          </a:p>
          <a:p>
            <a:pPr marL="657860" lvl="1" indent="-246380"/>
            <a:r>
              <a:rPr lang="en-US" dirty="0"/>
              <a:t>Android 10 – </a:t>
            </a:r>
            <a:r>
              <a:rPr lang="en-US" dirty="0" err="1"/>
              <a:t>api</a:t>
            </a:r>
            <a:r>
              <a:rPr lang="en-US" dirty="0"/>
              <a:t> level 29</a:t>
            </a:r>
          </a:p>
        </p:txBody>
      </p:sp>
    </p:spTree>
    <p:extLst>
      <p:ext uri="{BB962C8B-B14F-4D97-AF65-F5344CB8AC3E}">
        <p14:creationId xmlns:p14="http://schemas.microsoft.com/office/powerpoint/2010/main" val="672044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Instalacija alata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sr-Latn-RS" b="1" dirty="0"/>
              <a:t>Android Studio</a:t>
            </a:r>
          </a:p>
          <a:p>
            <a:r>
              <a:rPr lang="en-US" dirty="0">
                <a:hlinkClick r:id="rId2"/>
              </a:rPr>
              <a:t>https://developer.android.com/studio/</a:t>
            </a:r>
            <a:endParaRPr lang="sr-Latn-RS" dirty="0"/>
          </a:p>
          <a:p>
            <a:r>
              <a:rPr lang="sr-Latn-RS" dirty="0"/>
              <a:t>Eclipse IDE - zastarelo</a:t>
            </a:r>
          </a:p>
          <a:p>
            <a:r>
              <a:rPr lang="sr-Latn-RS" dirty="0"/>
              <a:t>https://www.eclipse.org/downloads/</a:t>
            </a:r>
          </a:p>
          <a:p>
            <a:r>
              <a:rPr lang="sr-Latn-RS" b="1" dirty="0"/>
              <a:t>Dokumentacija</a:t>
            </a:r>
          </a:p>
          <a:p>
            <a:pPr indent="-255905"/>
            <a:r>
              <a:rPr lang="en-US" dirty="0">
                <a:hlinkClick r:id="rId3"/>
              </a:rPr>
              <a:t>https://developer.android.com/guide/</a:t>
            </a:r>
          </a:p>
          <a:p>
            <a:pPr indent="-255905"/>
            <a:r>
              <a:rPr lang="en-US" dirty="0"/>
              <a:t>https://developer.android.com/reference/android/package-summary</a:t>
            </a:r>
          </a:p>
        </p:txBody>
      </p:sp>
    </p:spTree>
    <p:extLst>
      <p:ext uri="{BB962C8B-B14F-4D97-AF65-F5344CB8AC3E}">
        <p14:creationId xmlns:p14="http://schemas.microsoft.com/office/powerpoint/2010/main" val="1843468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Arhitektura Androida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jelic\Desktop\archite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8686800" cy="438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64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Arhitektura Androida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/>
              <a:t>Linux – nivo apstrakcije između uređaja i hardvera koji sadrži sve potrebne drajvere za kameru, tastaturu...</a:t>
            </a:r>
          </a:p>
          <a:p>
            <a:r>
              <a:rPr lang="sr-Latn-RS" dirty="0"/>
              <a:t>Nivo iznad sadrži biblioteke za bazu podataka, web pretraživač...</a:t>
            </a:r>
          </a:p>
          <a:p>
            <a:r>
              <a:rPr lang="sr-Latn-RS" dirty="0"/>
              <a:t>Na ovom nivo nalaze se i Android Runtime koji sadrži specijalizovane biblioteke kao i </a:t>
            </a:r>
            <a:r>
              <a:rPr lang="en-US" dirty="0" err="1"/>
              <a:t>Dalvik</a:t>
            </a:r>
            <a:r>
              <a:rPr lang="en-US" dirty="0"/>
              <a:t> Virtual Machine</a:t>
            </a:r>
            <a:r>
              <a:rPr lang="sr-Latn-RS" dirty="0"/>
              <a:t> koja predstavlja verziju JVM namenjenu za Android. Dalvik VM obezbeđuje da svaka A</a:t>
            </a:r>
            <a:r>
              <a:rPr lang="en-US" dirty="0" err="1"/>
              <a:t>nd</a:t>
            </a:r>
            <a:r>
              <a:rPr lang="sr-Latn-RS" dirty="0" err="1"/>
              <a:t>roid</a:t>
            </a:r>
            <a:r>
              <a:rPr lang="sr-Latn-RS" dirty="0"/>
              <a:t> aplikacija ima svoj proces</a:t>
            </a:r>
          </a:p>
        </p:txBody>
      </p:sp>
    </p:spTree>
    <p:extLst>
      <p:ext uri="{BB962C8B-B14F-4D97-AF65-F5344CB8AC3E}">
        <p14:creationId xmlns:p14="http://schemas.microsoft.com/office/powerpoint/2010/main" val="12968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Arhitektura Androida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RS" dirty="0"/>
              <a:t>Treći sloj čine servisi koje programeri Android aplikacija mogu koristiti</a:t>
            </a:r>
          </a:p>
          <a:p>
            <a:pPr lvl="1"/>
            <a:r>
              <a:rPr lang="en-US" b="1" dirty="0"/>
              <a:t>Activity Manager</a:t>
            </a:r>
            <a:r>
              <a:rPr lang="en-US" dirty="0"/>
              <a:t> − </a:t>
            </a:r>
            <a:r>
              <a:rPr lang="sr-Latn-RS" dirty="0"/>
              <a:t>kotroliše životni ciklus aplikacije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Content Providers</a:t>
            </a:r>
            <a:r>
              <a:rPr lang="en-US" dirty="0"/>
              <a:t> − </a:t>
            </a:r>
            <a:r>
              <a:rPr lang="sr-Latn-RS" dirty="0"/>
              <a:t>dozovljava deljenje sadržaja sa drugim aplikacijama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Resource Manager</a:t>
            </a:r>
            <a:r>
              <a:rPr lang="en-US" dirty="0"/>
              <a:t> − </a:t>
            </a:r>
            <a:r>
              <a:rPr lang="sr-Latn-RS" dirty="0"/>
              <a:t>omogućava pristup resursima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Notifications Manager</a:t>
            </a:r>
            <a:r>
              <a:rPr lang="en-US" dirty="0"/>
              <a:t> − </a:t>
            </a:r>
            <a:r>
              <a:rPr lang="sr-Latn-RS" dirty="0"/>
              <a:t>obezbeđuje rad sa notifikacijama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View System</a:t>
            </a:r>
            <a:r>
              <a:rPr lang="en-US" dirty="0"/>
              <a:t> − </a:t>
            </a:r>
            <a:r>
              <a:rPr lang="sr-Latn-RS" dirty="0"/>
              <a:t>služi za kreiranje korisničkog interfejsa</a:t>
            </a:r>
            <a:r>
              <a:rPr lang="en-US" dirty="0"/>
              <a:t>.</a:t>
            </a:r>
            <a:endParaRPr lang="sr-Latn-RS" dirty="0"/>
          </a:p>
          <a:p>
            <a:r>
              <a:rPr lang="sr-Latn-RS" dirty="0"/>
              <a:t>Četvrti sloj čine same aplikacije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5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173</TotalTime>
  <Words>1371</Words>
  <Application>Microsoft Office PowerPoint</Application>
  <PresentationFormat>On-screen Show (4:3)</PresentationFormat>
  <Paragraphs>187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Consolas</vt:lpstr>
      <vt:lpstr>Georgia</vt:lpstr>
      <vt:lpstr>Trebuchet MS</vt:lpstr>
      <vt:lpstr>Wingdings 2</vt:lpstr>
      <vt:lpstr>Urban</vt:lpstr>
      <vt:lpstr>PowerPoint Presentation</vt:lpstr>
      <vt:lpstr>Šta je Android?</vt:lpstr>
      <vt:lpstr>Verzije Androida</vt:lpstr>
      <vt:lpstr>Verzije Androida - 2019 </vt:lpstr>
      <vt:lpstr>API nivo</vt:lpstr>
      <vt:lpstr>Instalacija alata</vt:lpstr>
      <vt:lpstr>Arhitektura Androida</vt:lpstr>
      <vt:lpstr>Arhitektura Androida</vt:lpstr>
      <vt:lpstr>Arhitektura Androida</vt:lpstr>
      <vt:lpstr>Android komponente - glavne</vt:lpstr>
      <vt:lpstr>Android komponente - sporedne</vt:lpstr>
      <vt:lpstr>Hello World</vt:lpstr>
      <vt:lpstr>Hello World</vt:lpstr>
      <vt:lpstr>Hello World</vt:lpstr>
      <vt:lpstr>Hello World</vt:lpstr>
      <vt:lpstr>Hello World</vt:lpstr>
      <vt:lpstr>Hello world</vt:lpstr>
      <vt:lpstr>Struktura Android aplikacije</vt:lpstr>
      <vt:lpstr>Struktura Android aplikacije</vt:lpstr>
      <vt:lpstr>MainActivity.java</vt:lpstr>
      <vt:lpstr>Resursi</vt:lpstr>
      <vt:lpstr>Res/values</vt:lpstr>
      <vt:lpstr>Layout file</vt:lpstr>
      <vt:lpstr>AndroidManifest.xml</vt:lpstr>
      <vt:lpstr>Pokretanje aplikacije</vt:lpstr>
      <vt:lpstr>Aktivnosti</vt:lpstr>
      <vt:lpstr>PowerPoint Presentation</vt:lpstr>
      <vt:lpstr>PowerPoint Presentation</vt:lpstr>
      <vt:lpstr>Primer - životni ciklus aplikacije</vt:lpstr>
      <vt:lpstr>View</vt:lpstr>
      <vt:lpstr>Layouts</vt:lpstr>
      <vt:lpstr>Layout atributi</vt:lpstr>
      <vt:lpstr>UI kontrole</vt:lpstr>
      <vt:lpstr>Primeri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Jelica Cincovic</dc:creator>
  <cp:lastModifiedBy>Jelica Cincovic</cp:lastModifiedBy>
  <cp:revision>447</cp:revision>
  <dcterms:created xsi:type="dcterms:W3CDTF">2018-12-17T22:19:59Z</dcterms:created>
  <dcterms:modified xsi:type="dcterms:W3CDTF">2019-12-03T20:23:30Z</dcterms:modified>
</cp:coreProperties>
</file>